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49"/>
  </p:notesMasterIdLst>
  <p:sldIdLst>
    <p:sldId id="409" r:id="rId5"/>
    <p:sldId id="363" r:id="rId6"/>
    <p:sldId id="419" r:id="rId7"/>
    <p:sldId id="426" r:id="rId8"/>
    <p:sldId id="414" r:id="rId9"/>
    <p:sldId id="422" r:id="rId10"/>
    <p:sldId id="421" r:id="rId11"/>
    <p:sldId id="367" r:id="rId12"/>
    <p:sldId id="379" r:id="rId13"/>
    <p:sldId id="377" r:id="rId14"/>
    <p:sldId id="420" r:id="rId15"/>
    <p:sldId id="433" r:id="rId16"/>
    <p:sldId id="432" r:id="rId17"/>
    <p:sldId id="435" r:id="rId18"/>
    <p:sldId id="424" r:id="rId19"/>
    <p:sldId id="383" r:id="rId20"/>
    <p:sldId id="434" r:id="rId21"/>
    <p:sldId id="430" r:id="rId22"/>
    <p:sldId id="425" r:id="rId23"/>
    <p:sldId id="431" r:id="rId24"/>
    <p:sldId id="412" r:id="rId25"/>
    <p:sldId id="384" r:id="rId26"/>
    <p:sldId id="387" r:id="rId27"/>
    <p:sldId id="388" r:id="rId28"/>
    <p:sldId id="410" r:id="rId29"/>
    <p:sldId id="392" r:id="rId30"/>
    <p:sldId id="393" r:id="rId31"/>
    <p:sldId id="390" r:id="rId32"/>
    <p:sldId id="391" r:id="rId33"/>
    <p:sldId id="396" r:id="rId34"/>
    <p:sldId id="401" r:id="rId35"/>
    <p:sldId id="408" r:id="rId36"/>
    <p:sldId id="402" r:id="rId37"/>
    <p:sldId id="404" r:id="rId38"/>
    <p:sldId id="406" r:id="rId39"/>
    <p:sldId id="405" r:id="rId40"/>
    <p:sldId id="407" r:id="rId41"/>
    <p:sldId id="403" r:id="rId42"/>
    <p:sldId id="267" r:id="rId43"/>
    <p:sldId id="270" r:id="rId44"/>
    <p:sldId id="273" r:id="rId45"/>
    <p:sldId id="272" r:id="rId46"/>
    <p:sldId id="415" r:id="rId47"/>
    <p:sldId id="411" r:id="rId48"/>
  </p:sldIdLst>
  <p:sldSz cx="9144000" cy="6858000" type="screen4x3"/>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jing Zhang" initials="YZ" lastIdx="19" clrIdx="0">
    <p:extLst>
      <p:ext uri="{19B8F6BF-5375-455C-9EA6-DF929625EA0E}">
        <p15:presenceInfo xmlns:p15="http://schemas.microsoft.com/office/powerpoint/2012/main" userId="2d2689b3ebd24db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E1EF"/>
    <a:srgbClr val="D73026"/>
    <a:srgbClr val="F56C43"/>
    <a:srgbClr val="FDAE61"/>
    <a:srgbClr val="FEE090"/>
    <a:srgbClr val="DFF2F8"/>
    <a:srgbClr val="ABD9E9"/>
    <a:srgbClr val="73ADD1"/>
    <a:srgbClr val="4575B4"/>
    <a:srgbClr val="3136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41"/>
    <p:restoredTop sz="93213"/>
  </p:normalViewPr>
  <p:slideViewPr>
    <p:cSldViewPr snapToGrid="0">
      <p:cViewPr varScale="1">
        <p:scale>
          <a:sx n="117" d="100"/>
          <a:sy n="117" d="100"/>
        </p:scale>
        <p:origin x="183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D:\UCL\casa0007\presentation\&#26368;&#26032;&#25968;&#25454;&#38598;\C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Arial" panose="020B0604020202020204" pitchFamily="34" charset="0"/>
                <a:ea typeface="+mn-ea"/>
                <a:cs typeface="Arial" panose="020B0604020202020204" pitchFamily="34" charset="0"/>
              </a:defRPr>
            </a:pPr>
            <a:r>
              <a:rPr lang="en" altLang="zh-CN" sz="1200" b="1" i="0" u="none" strike="noStrike" baseline="0" dirty="0">
                <a:solidFill>
                  <a:schemeClr val="tx1"/>
                </a:solidFill>
                <a:effectLst/>
              </a:rPr>
              <a:t>Regional breakdown of land use, 2022</a:t>
            </a:r>
            <a:endParaRPr lang="zh-CN" sz="1200" b="1" dirty="0">
              <a:solidFill>
                <a:schemeClr val="tx1"/>
              </a:solidFill>
            </a:endParaRPr>
          </a:p>
        </c:rich>
      </c:tx>
      <c:layout>
        <c:manualLayout>
          <c:xMode val="edge"/>
          <c:yMode val="edge"/>
          <c:x val="0.28702927042674747"/>
          <c:y val="1.7238570963188187E-2"/>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Arial" panose="020B0604020202020204" pitchFamily="34" charset="0"/>
              <a:ea typeface="+mn-ea"/>
              <a:cs typeface="Arial" panose="020B0604020202020204" pitchFamily="34" charset="0"/>
            </a:defRPr>
          </a:pPr>
          <a:endParaRPr lang="zh-CN"/>
        </a:p>
      </c:txPr>
    </c:title>
    <c:autoTitleDeleted val="0"/>
    <c:plotArea>
      <c:layout>
        <c:manualLayout>
          <c:layoutTarget val="inner"/>
          <c:xMode val="edge"/>
          <c:yMode val="edge"/>
          <c:x val="0.34852808389850121"/>
          <c:y val="0.15667485611901399"/>
          <c:w val="0.34307234034421263"/>
          <c:h val="0.69748909581206786"/>
        </c:manualLayout>
      </c:layout>
      <c:barChart>
        <c:barDir val="bar"/>
        <c:grouping val="stacked"/>
        <c:varyColors val="0"/>
        <c:ser>
          <c:idx val="0"/>
          <c:order val="0"/>
          <c:tx>
            <c:strRef>
              <c:f>Sheet1!$B$1</c:f>
              <c:strCache>
                <c:ptCount val="1"/>
                <c:pt idx="0">
                  <c:v>Vacant</c:v>
                </c:pt>
              </c:strCache>
            </c:strRef>
          </c:tx>
          <c:spPr>
            <a:solidFill>
              <a:schemeClr val="bg1"/>
            </a:solidFill>
            <a:ln>
              <a:noFill/>
            </a:ln>
            <a:effectLst>
              <a:outerShdw blurRad="57150" dist="19050" dir="5400000" algn="ctr" rotWithShape="0">
                <a:schemeClr val="tx1">
                  <a:alpha val="63000"/>
                </a:schemeClr>
              </a:outerShdw>
            </a:effectLst>
          </c:spPr>
          <c:invertIfNegative val="0"/>
          <c:cat>
            <c:strRef>
              <c:f>Sheet1!$A$2:$A$10</c:f>
              <c:strCache>
                <c:ptCount val="9"/>
                <c:pt idx="0">
                  <c:v>East Midlands</c:v>
                </c:pt>
                <c:pt idx="1">
                  <c:v>East of England</c:v>
                </c:pt>
                <c:pt idx="2">
                  <c:v>London</c:v>
                </c:pt>
                <c:pt idx="3">
                  <c:v>North East</c:v>
                </c:pt>
                <c:pt idx="4">
                  <c:v>North West</c:v>
                </c:pt>
                <c:pt idx="5">
                  <c:v>South East</c:v>
                </c:pt>
                <c:pt idx="6">
                  <c:v>South West</c:v>
                </c:pt>
                <c:pt idx="7">
                  <c:v>West Midlands</c:v>
                </c:pt>
                <c:pt idx="8">
                  <c:v>Yorkshire and The Humber</c:v>
                </c:pt>
              </c:strCache>
            </c:strRef>
          </c:cat>
          <c:val>
            <c:numRef>
              <c:f>Sheet1!$B$2:$B$10</c:f>
              <c:numCache>
                <c:formatCode>#,##0.00</c:formatCode>
                <c:ptCount val="9"/>
                <c:pt idx="0">
                  <c:v>0.23857902864737901</c:v>
                </c:pt>
                <c:pt idx="1">
                  <c:v>0.20768714530065299</c:v>
                </c:pt>
                <c:pt idx="2">
                  <c:v>0.74595087287172201</c:v>
                </c:pt>
                <c:pt idx="3">
                  <c:v>0.154902036348285</c:v>
                </c:pt>
                <c:pt idx="4">
                  <c:v>0.17803971319015999</c:v>
                </c:pt>
                <c:pt idx="5">
                  <c:v>0.24982978895147001</c:v>
                </c:pt>
                <c:pt idx="6">
                  <c:v>9.8932699625313994E-2</c:v>
                </c:pt>
                <c:pt idx="7">
                  <c:v>0.23281663814306999</c:v>
                </c:pt>
                <c:pt idx="8">
                  <c:v>0.14191920717784701</c:v>
                </c:pt>
              </c:numCache>
            </c:numRef>
          </c:val>
          <c:extLst>
            <c:ext xmlns:c16="http://schemas.microsoft.com/office/drawing/2014/chart" uri="{C3380CC4-5D6E-409C-BE32-E72D297353CC}">
              <c16:uniqueId val="{00000000-D887-4739-ACB7-F6C2FF72526F}"/>
            </c:ext>
          </c:extLst>
        </c:ser>
        <c:ser>
          <c:idx val="1"/>
          <c:order val="1"/>
          <c:tx>
            <c:strRef>
              <c:f>Sheet1!$C$1</c:f>
              <c:strCache>
                <c:ptCount val="1"/>
                <c:pt idx="0">
                  <c:v>Developed use</c:v>
                </c:pt>
              </c:strCache>
            </c:strRef>
          </c:tx>
          <c:spPr>
            <a:solidFill>
              <a:srgbClr val="563F5B"/>
            </a:solidFill>
            <a:ln>
              <a:noFill/>
            </a:ln>
            <a:effectLst/>
          </c:spPr>
          <c:invertIfNegative val="0"/>
          <c:dPt>
            <c:idx val="2"/>
            <c:invertIfNegative val="0"/>
            <c:bubble3D val="0"/>
            <c:spPr>
              <a:solidFill>
                <a:srgbClr val="563F5B"/>
              </a:solidFill>
              <a:ln>
                <a:noFill/>
              </a:ln>
              <a:effectLst/>
            </c:spPr>
            <c:extLst>
              <c:ext xmlns:c16="http://schemas.microsoft.com/office/drawing/2014/chart" uri="{C3380CC4-5D6E-409C-BE32-E72D297353CC}">
                <c16:uniqueId val="{00000000-336D-3E47-B085-93356EA9F1AA}"/>
              </c:ext>
            </c:extLst>
          </c:dPt>
          <c:cat>
            <c:strRef>
              <c:f>Sheet1!$A$2:$A$10</c:f>
              <c:strCache>
                <c:ptCount val="9"/>
                <c:pt idx="0">
                  <c:v>East Midlands</c:v>
                </c:pt>
                <c:pt idx="1">
                  <c:v>East of England</c:v>
                </c:pt>
                <c:pt idx="2">
                  <c:v>London</c:v>
                </c:pt>
                <c:pt idx="3">
                  <c:v>North East</c:v>
                </c:pt>
                <c:pt idx="4">
                  <c:v>North West</c:v>
                </c:pt>
                <c:pt idx="5">
                  <c:v>South East</c:v>
                </c:pt>
                <c:pt idx="6">
                  <c:v>South West</c:v>
                </c:pt>
                <c:pt idx="7">
                  <c:v>West Midlands</c:v>
                </c:pt>
                <c:pt idx="8">
                  <c:v>Yorkshire and The Humber</c:v>
                </c:pt>
              </c:strCache>
            </c:strRef>
          </c:cat>
          <c:val>
            <c:numRef>
              <c:f>Sheet1!$C$2:$C$10</c:f>
              <c:numCache>
                <c:formatCode>#,##0.00</c:formatCode>
                <c:ptCount val="9"/>
                <c:pt idx="0">
                  <c:v>8.00508450823415</c:v>
                </c:pt>
                <c:pt idx="1">
                  <c:v>7.9880458283245597</c:v>
                </c:pt>
                <c:pt idx="2">
                  <c:v>40.570601601297199</c:v>
                </c:pt>
                <c:pt idx="3">
                  <c:v>7.1529995574697303</c:v>
                </c:pt>
                <c:pt idx="4">
                  <c:v>9.7400471865823892</c:v>
                </c:pt>
                <c:pt idx="5">
                  <c:v>9.8561684021716705</c:v>
                </c:pt>
                <c:pt idx="6">
                  <c:v>6.9736791294133598</c:v>
                </c:pt>
                <c:pt idx="7">
                  <c:v>9.2282272665443603</c:v>
                </c:pt>
                <c:pt idx="8">
                  <c:v>7.8885573371832001</c:v>
                </c:pt>
              </c:numCache>
            </c:numRef>
          </c:val>
          <c:extLst>
            <c:ext xmlns:c16="http://schemas.microsoft.com/office/drawing/2014/chart" uri="{C3380CC4-5D6E-409C-BE32-E72D297353CC}">
              <c16:uniqueId val="{00000001-D887-4739-ACB7-F6C2FF72526F}"/>
            </c:ext>
          </c:extLst>
        </c:ser>
        <c:ser>
          <c:idx val="2"/>
          <c:order val="2"/>
          <c:tx>
            <c:strRef>
              <c:f>Sheet1!$D$1</c:f>
              <c:strCache>
                <c:ptCount val="1"/>
                <c:pt idx="0">
                  <c:v>Non-developed</c:v>
                </c:pt>
              </c:strCache>
            </c:strRef>
          </c:tx>
          <c:spPr>
            <a:solidFill>
              <a:srgbClr val="D9D9D9"/>
            </a:solidFill>
            <a:ln>
              <a:noFill/>
            </a:ln>
            <a:effectLst/>
          </c:spPr>
          <c:invertIfNegative val="0"/>
          <c:cat>
            <c:strRef>
              <c:f>Sheet1!$A$2:$A$10</c:f>
              <c:strCache>
                <c:ptCount val="9"/>
                <c:pt idx="0">
                  <c:v>East Midlands</c:v>
                </c:pt>
                <c:pt idx="1">
                  <c:v>East of England</c:v>
                </c:pt>
                <c:pt idx="2">
                  <c:v>London</c:v>
                </c:pt>
                <c:pt idx="3">
                  <c:v>North East</c:v>
                </c:pt>
                <c:pt idx="4">
                  <c:v>North West</c:v>
                </c:pt>
                <c:pt idx="5">
                  <c:v>South East</c:v>
                </c:pt>
                <c:pt idx="6">
                  <c:v>South West</c:v>
                </c:pt>
                <c:pt idx="7">
                  <c:v>West Midlands</c:v>
                </c:pt>
                <c:pt idx="8">
                  <c:v>Yorkshire and The Humber</c:v>
                </c:pt>
              </c:strCache>
            </c:strRef>
          </c:cat>
          <c:val>
            <c:numRef>
              <c:f>Sheet1!$D$2:$D$10</c:f>
              <c:numCache>
                <c:formatCode>#,##0.00</c:formatCode>
                <c:ptCount val="9"/>
                <c:pt idx="0">
                  <c:v>91.756336463118501</c:v>
                </c:pt>
                <c:pt idx="1">
                  <c:v>91.804267026374802</c:v>
                </c:pt>
                <c:pt idx="2">
                  <c:v>58.683447525830999</c:v>
                </c:pt>
                <c:pt idx="3">
                  <c:v>92.692098406181998</c:v>
                </c:pt>
                <c:pt idx="4">
                  <c:v>90.081913100227496</c:v>
                </c:pt>
                <c:pt idx="5">
                  <c:v>89.894001808876894</c:v>
                </c:pt>
                <c:pt idx="6">
                  <c:v>92.927388170961294</c:v>
                </c:pt>
                <c:pt idx="7">
                  <c:v>90.538956095312599</c:v>
                </c:pt>
                <c:pt idx="8">
                  <c:v>91.969523455638907</c:v>
                </c:pt>
              </c:numCache>
            </c:numRef>
          </c:val>
          <c:extLst>
            <c:ext xmlns:c16="http://schemas.microsoft.com/office/drawing/2014/chart" uri="{C3380CC4-5D6E-409C-BE32-E72D297353CC}">
              <c16:uniqueId val="{00000002-D887-4739-ACB7-F6C2FF72526F}"/>
            </c:ext>
          </c:extLst>
        </c:ser>
        <c:dLbls>
          <c:showLegendKey val="0"/>
          <c:showVal val="0"/>
          <c:showCatName val="0"/>
          <c:showSerName val="0"/>
          <c:showPercent val="0"/>
          <c:showBubbleSize val="0"/>
        </c:dLbls>
        <c:gapWidth val="41"/>
        <c:overlap val="100"/>
        <c:axId val="457840160"/>
        <c:axId val="457840992"/>
      </c:barChart>
      <c:catAx>
        <c:axId val="4578401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crossAx val="457840992"/>
        <c:crosses val="autoZero"/>
        <c:auto val="1"/>
        <c:lblAlgn val="ctr"/>
        <c:lblOffset val="100"/>
        <c:noMultiLvlLbl val="0"/>
      </c:catAx>
      <c:valAx>
        <c:axId val="457840992"/>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Arial" panose="020B0604020202020204" pitchFamily="34" charset="0"/>
                    <a:ea typeface="+mn-ea"/>
                    <a:cs typeface="Arial" panose="020B0604020202020204" pitchFamily="34" charset="0"/>
                  </a:defRPr>
                </a:pPr>
                <a:r>
                  <a:rPr lang="en-US">
                    <a:solidFill>
                      <a:schemeClr val="tx1"/>
                    </a:solidFill>
                  </a:rPr>
                  <a:t>percentage</a:t>
                </a:r>
                <a:endParaRPr lang="zh-CN">
                  <a:solidFill>
                    <a:schemeClr val="tx1"/>
                  </a:solidFill>
                </a:endParaRPr>
              </a:p>
            </c:rich>
          </c:tx>
          <c:layout>
            <c:manualLayout>
              <c:xMode val="edge"/>
              <c:yMode val="edge"/>
              <c:x val="0.48702371310920167"/>
              <c:y val="0.9291541166397424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title>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457840160"/>
        <c:crosses val="autoZero"/>
        <c:crossBetween val="between"/>
      </c:valAx>
      <c:spPr>
        <a:noFill/>
        <a:ln>
          <a:noFill/>
        </a:ln>
        <a:effectLst/>
      </c:spPr>
    </c:plotArea>
    <c:legend>
      <c:legendPos val="r"/>
      <c:layout>
        <c:manualLayout>
          <c:xMode val="edge"/>
          <c:yMode val="edge"/>
          <c:x val="0.70851604457824513"/>
          <c:y val="0.44411241720056471"/>
          <c:w val="0.21964495510552898"/>
          <c:h val="0.1658038332066456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793314535340055"/>
          <c:y val="8.5834955797553722E-2"/>
          <c:w val="0.52157265356154747"/>
          <c:h val="0.72181880568002199"/>
        </c:manualLayout>
      </c:layout>
      <c:pieChart>
        <c:varyColors val="1"/>
        <c:ser>
          <c:idx val="0"/>
          <c:order val="0"/>
          <c:tx>
            <c:strRef>
              <c:f>Sheet1!$B$1</c:f>
              <c:strCache>
                <c:ptCount val="1"/>
                <c:pt idx="0">
                  <c:v>EFDI Decile</c:v>
                </c:pt>
              </c:strCache>
            </c:strRef>
          </c:tx>
          <c:spPr>
            <a:ln w="6350">
              <a:solidFill>
                <a:schemeClr val="bg1"/>
              </a:solidFill>
            </a:ln>
          </c:spPr>
          <c:dPt>
            <c:idx val="0"/>
            <c:bubble3D val="0"/>
            <c:spPr>
              <a:solidFill>
                <a:srgbClr val="313695"/>
              </a:solidFill>
              <a:ln w="6350">
                <a:solidFill>
                  <a:schemeClr val="bg1"/>
                </a:solidFill>
              </a:ln>
              <a:effectLst/>
            </c:spPr>
            <c:extLst>
              <c:ext xmlns:c16="http://schemas.microsoft.com/office/drawing/2014/chart" uri="{C3380CC4-5D6E-409C-BE32-E72D297353CC}">
                <c16:uniqueId val="{00000001-AD51-3B43-8907-A93F312EF0C4}"/>
              </c:ext>
            </c:extLst>
          </c:dPt>
          <c:dPt>
            <c:idx val="1"/>
            <c:bubble3D val="0"/>
            <c:spPr>
              <a:solidFill>
                <a:srgbClr val="4575B4"/>
              </a:solidFill>
              <a:ln w="6350">
                <a:solidFill>
                  <a:schemeClr val="bg1"/>
                </a:solidFill>
              </a:ln>
              <a:effectLst/>
            </c:spPr>
            <c:extLst>
              <c:ext xmlns:c16="http://schemas.microsoft.com/office/drawing/2014/chart" uri="{C3380CC4-5D6E-409C-BE32-E72D297353CC}">
                <c16:uniqueId val="{00000002-AD51-3B43-8907-A93F312EF0C4}"/>
              </c:ext>
            </c:extLst>
          </c:dPt>
          <c:dPt>
            <c:idx val="2"/>
            <c:bubble3D val="0"/>
            <c:spPr>
              <a:solidFill>
                <a:srgbClr val="73ADD1"/>
              </a:solidFill>
              <a:ln w="6350">
                <a:solidFill>
                  <a:schemeClr val="bg1"/>
                </a:solidFill>
              </a:ln>
              <a:effectLst/>
            </c:spPr>
            <c:extLst>
              <c:ext xmlns:c16="http://schemas.microsoft.com/office/drawing/2014/chart" uri="{C3380CC4-5D6E-409C-BE32-E72D297353CC}">
                <c16:uniqueId val="{00000003-AD51-3B43-8907-A93F312EF0C4}"/>
              </c:ext>
            </c:extLst>
          </c:dPt>
          <c:dPt>
            <c:idx val="3"/>
            <c:bubble3D val="0"/>
            <c:spPr>
              <a:solidFill>
                <a:srgbClr val="ABD9E9"/>
              </a:solidFill>
              <a:ln w="6350">
                <a:solidFill>
                  <a:schemeClr val="bg1"/>
                </a:solidFill>
              </a:ln>
              <a:effectLst/>
            </c:spPr>
            <c:extLst>
              <c:ext xmlns:c16="http://schemas.microsoft.com/office/drawing/2014/chart" uri="{C3380CC4-5D6E-409C-BE32-E72D297353CC}">
                <c16:uniqueId val="{00000004-AD51-3B43-8907-A93F312EF0C4}"/>
              </c:ext>
            </c:extLst>
          </c:dPt>
          <c:dPt>
            <c:idx val="4"/>
            <c:bubble3D val="0"/>
            <c:spPr>
              <a:solidFill>
                <a:srgbClr val="DFF2F8"/>
              </a:solidFill>
              <a:ln w="6350">
                <a:solidFill>
                  <a:schemeClr val="bg1"/>
                </a:solidFill>
              </a:ln>
              <a:effectLst/>
            </c:spPr>
            <c:extLst>
              <c:ext xmlns:c16="http://schemas.microsoft.com/office/drawing/2014/chart" uri="{C3380CC4-5D6E-409C-BE32-E72D297353CC}">
                <c16:uniqueId val="{00000005-AD51-3B43-8907-A93F312EF0C4}"/>
              </c:ext>
            </c:extLst>
          </c:dPt>
          <c:dPt>
            <c:idx val="5"/>
            <c:bubble3D val="0"/>
            <c:spPr>
              <a:solidFill>
                <a:srgbClr val="FEE090"/>
              </a:solidFill>
              <a:ln w="6350">
                <a:solidFill>
                  <a:schemeClr val="bg1"/>
                </a:solidFill>
              </a:ln>
              <a:effectLst/>
            </c:spPr>
            <c:extLst>
              <c:ext xmlns:c16="http://schemas.microsoft.com/office/drawing/2014/chart" uri="{C3380CC4-5D6E-409C-BE32-E72D297353CC}">
                <c16:uniqueId val="{00000006-AD51-3B43-8907-A93F312EF0C4}"/>
              </c:ext>
            </c:extLst>
          </c:dPt>
          <c:dPt>
            <c:idx val="6"/>
            <c:bubble3D val="0"/>
            <c:spPr>
              <a:solidFill>
                <a:srgbClr val="FDAE61"/>
              </a:solidFill>
              <a:ln w="6350">
                <a:solidFill>
                  <a:schemeClr val="bg1"/>
                </a:solidFill>
              </a:ln>
              <a:effectLst/>
            </c:spPr>
            <c:extLst>
              <c:ext xmlns:c16="http://schemas.microsoft.com/office/drawing/2014/chart" uri="{C3380CC4-5D6E-409C-BE32-E72D297353CC}">
                <c16:uniqueId val="{00000007-AD51-3B43-8907-A93F312EF0C4}"/>
              </c:ext>
            </c:extLst>
          </c:dPt>
          <c:dPt>
            <c:idx val="7"/>
            <c:bubble3D val="0"/>
            <c:spPr>
              <a:solidFill>
                <a:srgbClr val="F56C43"/>
              </a:solidFill>
              <a:ln w="6350">
                <a:solidFill>
                  <a:schemeClr val="bg1"/>
                </a:solidFill>
              </a:ln>
              <a:effectLst/>
            </c:spPr>
            <c:extLst>
              <c:ext xmlns:c16="http://schemas.microsoft.com/office/drawing/2014/chart" uri="{C3380CC4-5D6E-409C-BE32-E72D297353CC}">
                <c16:uniqueId val="{00000008-AD51-3B43-8907-A93F312EF0C4}"/>
              </c:ext>
            </c:extLst>
          </c:dPt>
          <c:dPt>
            <c:idx val="8"/>
            <c:bubble3D val="0"/>
            <c:spPr>
              <a:solidFill>
                <a:srgbClr val="D73026"/>
              </a:solidFill>
              <a:ln w="6350">
                <a:solidFill>
                  <a:schemeClr val="bg1"/>
                </a:solidFill>
              </a:ln>
              <a:effectLst/>
            </c:spPr>
            <c:extLst>
              <c:ext xmlns:c16="http://schemas.microsoft.com/office/drawing/2014/chart" uri="{C3380CC4-5D6E-409C-BE32-E72D297353CC}">
                <c16:uniqueId val="{00000009-AD51-3B43-8907-A93F312EF0C4}"/>
              </c:ext>
            </c:extLst>
          </c:dPt>
          <c:dPt>
            <c:idx val="9"/>
            <c:bubble3D val="0"/>
            <c:spPr>
              <a:solidFill>
                <a:schemeClr val="accent4">
                  <a:lumMod val="60000"/>
                </a:schemeClr>
              </a:solidFill>
              <a:ln w="6350">
                <a:solidFill>
                  <a:schemeClr val="bg1"/>
                </a:solidFill>
              </a:ln>
              <a:effectLst/>
            </c:spPr>
            <c:extLst>
              <c:ext xmlns:c16="http://schemas.microsoft.com/office/drawing/2014/chart" uri="{C3380CC4-5D6E-409C-BE32-E72D297353CC}">
                <c16:uniqueId val="{00000013-F908-CC4D-8C4A-8BCB59F9E81F}"/>
              </c:ext>
            </c:extLst>
          </c:dPt>
          <c:cat>
            <c:strRef>
              <c:f>Sheet1!$A$2:$A$11</c:f>
              <c:strCache>
                <c:ptCount val="10"/>
                <c:pt idx="0">
                  <c:v>Lowest scoring decile</c:v>
                </c:pt>
                <c:pt idx="1">
                  <c:v>9th</c:v>
                </c:pt>
                <c:pt idx="2">
                  <c:v>8th</c:v>
                </c:pt>
                <c:pt idx="3">
                  <c:v>7th</c:v>
                </c:pt>
                <c:pt idx="4">
                  <c:v>6th</c:v>
                </c:pt>
                <c:pt idx="5">
                  <c:v>5th</c:v>
                </c:pt>
                <c:pt idx="6">
                  <c:v>4th</c:v>
                </c:pt>
                <c:pt idx="7">
                  <c:v>3rd</c:v>
                </c:pt>
                <c:pt idx="8">
                  <c:v>2nd</c:v>
                </c:pt>
                <c:pt idx="9">
                  <c:v>Highest scoring decile</c:v>
                </c:pt>
              </c:strCache>
            </c:strRef>
          </c:cat>
          <c:val>
            <c:numRef>
              <c:f>Sheet1!$B$2:$B$11</c:f>
              <c:numCache>
                <c:formatCode>General</c:formatCode>
                <c:ptCount val="10"/>
                <c:pt idx="0">
                  <c:v>9560</c:v>
                </c:pt>
                <c:pt idx="1">
                  <c:v>8172</c:v>
                </c:pt>
                <c:pt idx="2">
                  <c:v>5856</c:v>
                </c:pt>
                <c:pt idx="3">
                  <c:v>4487</c:v>
                </c:pt>
                <c:pt idx="4">
                  <c:v>3540</c:v>
                </c:pt>
                <c:pt idx="5">
                  <c:v>2595</c:v>
                </c:pt>
                <c:pt idx="6">
                  <c:v>1268</c:v>
                </c:pt>
                <c:pt idx="7">
                  <c:v>648</c:v>
                </c:pt>
                <c:pt idx="8">
                  <c:v>206</c:v>
                </c:pt>
                <c:pt idx="9">
                  <c:v>12</c:v>
                </c:pt>
              </c:numCache>
            </c:numRef>
          </c:val>
          <c:extLst>
            <c:ext xmlns:c16="http://schemas.microsoft.com/office/drawing/2014/chart" uri="{C3380CC4-5D6E-409C-BE32-E72D297353CC}">
              <c16:uniqueId val="{00000000-AD51-3B43-8907-A93F312EF0C4}"/>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76066088684700939"/>
          <c:y val="0.19723459124769827"/>
          <c:w val="0.23043416101380496"/>
          <c:h val="0.552329128899736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mn-ea"/>
              <a:cs typeface="Calibri" panose="020F050202020403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ltLang="zh-CN" sz="1400" b="1" i="0" u="none" strike="noStrike" kern="1200" baseline="0" dirty="0">
                <a:solidFill>
                  <a:srgbClr val="000000">
                    <a:lumMod val="65000"/>
                    <a:lumOff val="35000"/>
                  </a:srgbClr>
                </a:solidFill>
                <a:effectLst/>
                <a:latin typeface="Century Gothic" panose="020B0502020202020204" pitchFamily="34" charset="0"/>
                <a:ea typeface="+mn-ea"/>
                <a:cs typeface="+mn-cs"/>
              </a:rPr>
              <a:t>Categorical distributions</a:t>
            </a:r>
            <a:endParaRPr lang="en-US" sz="1400" b="1" i="0" u="none" strike="noStrike" kern="1200" baseline="0" dirty="0">
              <a:solidFill>
                <a:srgbClr val="000000">
                  <a:lumMod val="65000"/>
                  <a:lumOff val="35000"/>
                </a:srgbClr>
              </a:solidFill>
              <a:effectLst/>
              <a:latin typeface="Century Gothic" panose="020B0502020202020204" pitchFamily="34" charset="0"/>
              <a:ea typeface="+mn-ea"/>
              <a:cs typeface="+mn-cs"/>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Count</c:v>
                </c:pt>
              </c:strCache>
            </c:strRef>
          </c:tx>
          <c:spPr>
            <a:solidFill>
              <a:srgbClr val="563F5B"/>
            </a:solidFill>
            <a:ln>
              <a:noFill/>
            </a:ln>
            <a:effectLst/>
            <a:scene3d>
              <a:camera prst="orthographicFront"/>
              <a:lightRig rig="threePt" dir="t">
                <a:rot lat="0" lon="0" rev="1200000"/>
              </a:lightRig>
            </a:scene3d>
            <a:sp3d/>
          </c:spPr>
          <c:invertIfNegative val="0"/>
          <c:cat>
            <c:strRef>
              <c:f>Sheet1!$A$2:$A$13</c:f>
              <c:strCache>
                <c:ptCount val="12"/>
                <c:pt idx="0">
                  <c:v>Community buildings</c:v>
                </c:pt>
                <c:pt idx="1">
                  <c:v>Leisure and recreational buildings</c:v>
                </c:pt>
                <c:pt idx="2">
                  <c:v>Defence total</c:v>
                </c:pt>
                <c:pt idx="3">
                  <c:v>Industry</c:v>
                </c:pt>
                <c:pt idx="4">
                  <c:v>Offices</c:v>
                </c:pt>
                <c:pt idx="5">
                  <c:v>Retail</c:v>
                </c:pt>
                <c:pt idx="6">
                  <c:v>Storage and warehousing</c:v>
                </c:pt>
                <c:pt idx="7">
                  <c:v>Minerals and landfill total</c:v>
                </c:pt>
                <c:pt idx="8">
                  <c:v>Institutional and communal accommodations</c:v>
                </c:pt>
                <c:pt idx="9">
                  <c:v>Residential</c:v>
                </c:pt>
                <c:pt idx="10">
                  <c:v>Transport and utilities total</c:v>
                </c:pt>
                <c:pt idx="11">
                  <c:v>Unknown developed use total</c:v>
                </c:pt>
              </c:strCache>
            </c:strRef>
          </c:cat>
          <c:val>
            <c:numRef>
              <c:f>Sheet1!$B$2:$B$13</c:f>
              <c:numCache>
                <c:formatCode>General</c:formatCode>
                <c:ptCount val="12"/>
                <c:pt idx="0">
                  <c:v>4627</c:v>
                </c:pt>
                <c:pt idx="1">
                  <c:v>583</c:v>
                </c:pt>
                <c:pt idx="2">
                  <c:v>72</c:v>
                </c:pt>
                <c:pt idx="3">
                  <c:v>2214</c:v>
                </c:pt>
                <c:pt idx="4">
                  <c:v>3386</c:v>
                </c:pt>
                <c:pt idx="5">
                  <c:v>3858</c:v>
                </c:pt>
                <c:pt idx="6">
                  <c:v>1663</c:v>
                </c:pt>
                <c:pt idx="7">
                  <c:v>74</c:v>
                </c:pt>
                <c:pt idx="8">
                  <c:v>1935</c:v>
                </c:pt>
                <c:pt idx="9">
                  <c:v>4994</c:v>
                </c:pt>
                <c:pt idx="10">
                  <c:v>4994</c:v>
                </c:pt>
                <c:pt idx="11">
                  <c:v>4994</c:v>
                </c:pt>
              </c:numCache>
            </c:numRef>
          </c:val>
          <c:extLst>
            <c:ext xmlns:c16="http://schemas.microsoft.com/office/drawing/2014/chart" uri="{C3380CC4-5D6E-409C-BE32-E72D297353CC}">
              <c16:uniqueId val="{00000000-F904-4EEB-ABA4-C3CB21801E39}"/>
            </c:ext>
          </c:extLst>
        </c:ser>
        <c:dLbls>
          <c:showLegendKey val="0"/>
          <c:showVal val="0"/>
          <c:showCatName val="0"/>
          <c:showSerName val="0"/>
          <c:showPercent val="0"/>
          <c:showBubbleSize val="0"/>
        </c:dLbls>
        <c:gapWidth val="115"/>
        <c:overlap val="-20"/>
        <c:axId val="374091983"/>
        <c:axId val="374094063"/>
      </c:barChart>
      <c:catAx>
        <c:axId val="374091983"/>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zh-CN"/>
          </a:p>
        </c:txPr>
        <c:crossAx val="374094063"/>
        <c:crosses val="autoZero"/>
        <c:auto val="1"/>
        <c:lblAlgn val="ctr"/>
        <c:lblOffset val="100"/>
        <c:noMultiLvlLbl val="0"/>
      </c:catAx>
      <c:valAx>
        <c:axId val="3740940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4091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Sheet2!$B$2:$B$5872</cx:f>
        <cx:lvl ptCount="5871" formatCode="0.00">
          <cx:pt idx="0">10.732620000000001</cx:pt>
          <cx:pt idx="1">10.643520000000001</cx:pt>
          <cx:pt idx="2">21.50019</cx:pt>
          <cx:pt idx="3">12.56161</cx:pt>
          <cx:pt idx="4">10.39282</cx:pt>
          <cx:pt idx="5">15.9955</cx:pt>
          <cx:pt idx="6">16.754549999999998</cx:pt>
          <cx:pt idx="7">14.43712</cx:pt>
          <cx:pt idx="8">10.506119999999999</cx:pt>
          <cx:pt idx="9">16.926179999999999</cx:pt>
          <cx:pt idx="11">18.333860000000001</cx:pt>
          <cx:pt idx="13">17.52216</cx:pt>
          <cx:pt idx="14">20.118040000000001</cx:pt>
          <cx:pt idx="16">14.980460000000001</cx:pt>
          <cx:pt idx="17">16.959620000000001</cx:pt>
          <cx:pt idx="18">17.389510000000001</cx:pt>
          <cx:pt idx="19">14.42423</cx:pt>
          <cx:pt idx="21">16.172049999999999</cx:pt>
          <cx:pt idx="22">15.49432</cx:pt>
          <cx:pt idx="23">12.45795</cx:pt>
          <cx:pt idx="24">14.192489999999999</cx:pt>
          <cx:pt idx="26">18.075949999999999</cx:pt>
          <cx:pt idx="27">27.28003</cx:pt>
          <cx:pt idx="28">28.25836</cx:pt>
          <cx:pt idx="30">21.74654</cx:pt>
          <cx:pt idx="32">28.46181</cx:pt>
          <cx:pt idx="33">15.568899999999999</cx:pt>
          <cx:pt idx="35">17.699159999999999</cx:pt>
          <cx:pt idx="36">22.787669999999999</cx:pt>
          <cx:pt idx="38">24.601649999999999</cx:pt>
          <cx:pt idx="39">17.014810000000001</cx:pt>
          <cx:pt idx="40">13.540330000000001</cx:pt>
          <cx:pt idx="41">14.84103</cx:pt>
          <cx:pt idx="42">20.620719999999999</cx:pt>
          <cx:pt idx="44">20.93289</cx:pt>
          <cx:pt idx="45">20.79373</cx:pt>
          <cx:pt idx="47">15.07818</cx:pt>
          <cx:pt idx="48">25.254930000000002</cx:pt>
          <cx:pt idx="49">16.523849999999999</cx:pt>
          <cx:pt idx="51">12.702999999999999</cx:pt>
          <cx:pt idx="52">16.564679999999999</cx:pt>
          <cx:pt idx="53">18.637889999999999</cx:pt>
          <cx:pt idx="54">19.856580000000001</cx:pt>
          <cx:pt idx="55">15.048730000000001</cx:pt>
          <cx:pt idx="56">17.549869999999999</cx:pt>
          <cx:pt idx="57">19.013200000000001</cx:pt>
          <cx:pt idx="59">19.833349999999999</cx:pt>
          <cx:pt idx="61">19.471889999999998</cx:pt>
          <cx:pt idx="62">19.69284</cx:pt>
          <cx:pt idx="63">16.244250000000001</cx:pt>
          <cx:pt idx="65">16.09986</cx:pt>
          <cx:pt idx="66">17.649450000000002</cx:pt>
          <cx:pt idx="67">14.74583</cx:pt>
          <cx:pt idx="69">19.127929999999999</cx:pt>
          <cx:pt idx="70">24.192419999999998</cx:pt>
          <cx:pt idx="72">16.789280000000002</cx:pt>
          <cx:pt idx="74">15.52284</cx:pt>
          <cx:pt idx="76">21.487110000000001</cx:pt>
          <cx:pt idx="78">31.254629999999999</cx:pt>
          <cx:pt idx="79">17.200430000000001</cx:pt>
          <cx:pt idx="80">17.369389999999999</cx:pt>
          <cx:pt idx="82">11.374090000000001</cx:pt>
          <cx:pt idx="84">14.90917</cx:pt>
          <cx:pt idx="86">14.08013</cx:pt>
          <cx:pt idx="88">19.064990000000002</cx:pt>
          <cx:pt idx="90">23.306909999999998</cx:pt>
          <cx:pt idx="92">18.362439999999999</cx:pt>
          <cx:pt idx="93">20.0318</cx:pt>
          <cx:pt idx="94">18.095009999999998</cx:pt>
          <cx:pt idx="95">20.056509999999999</cx:pt>
          <cx:pt idx="96">20.06662</cx:pt>
          <cx:pt idx="98">18.602709999999998</cx:pt>
          <cx:pt idx="100">17.905159999999999</cx:pt>
          <cx:pt idx="102">23.483339999999998</cx:pt>
          <cx:pt idx="103">17.55509</cx:pt>
          <cx:pt idx="104">15.273020000000001</cx:pt>
          <cx:pt idx="105">17.437370000000001</cx:pt>
          <cx:pt idx="106">15.5282</cx:pt>
          <cx:pt idx="107">15.932259999999999</cx:pt>
          <cx:pt idx="108">14.994</cx:pt>
          <cx:pt idx="109">15.28191</cx:pt>
          <cx:pt idx="110">15.410629999999999</cx:pt>
          <cx:pt idx="111">21.073309999999999</cx:pt>
          <cx:pt idx="113">21.390070000000001</cx:pt>
          <cx:pt idx="114">31.121099999999998</cx:pt>
          <cx:pt idx="115">23.722370000000002</cx:pt>
          <cx:pt idx="116">24.50271</cx:pt>
          <cx:pt idx="117">19.173670000000001</cx:pt>
          <cx:pt idx="118">22.100169999999999</cx:pt>
          <cx:pt idx="119">23.88618</cx:pt>
          <cx:pt idx="121">18.651289999999999</cx:pt>
          <cx:pt idx="122">18.889710000000001</cx:pt>
          <cx:pt idx="124">15.914339999999999</cx:pt>
          <cx:pt idx="126">16.57902</cx:pt>
          <cx:pt idx="128">20.4998</cx:pt>
          <cx:pt idx="129">20.949649999999998</cx:pt>
          <cx:pt idx="130">23.445080000000001</cx:pt>
          <cx:pt idx="132">33.930549999999997</cx:pt>
          <cx:pt idx="133">27.406220000000001</cx:pt>
          <cx:pt idx="134">21.488109999999999</cx:pt>
          <cx:pt idx="135">17.641960000000001</cx:pt>
          <cx:pt idx="136">11.58555</cx:pt>
          <cx:pt idx="138">18.57959</cx:pt>
          <cx:pt idx="139">19.169270000000001</cx:pt>
          <cx:pt idx="140">15.99141</cx:pt>
          <cx:pt idx="141">13.10098</cx:pt>
          <cx:pt idx="143">8.0354200000000002</cx:pt>
          <cx:pt idx="145">12.64348</cx:pt>
          <cx:pt idx="146">14.876659999999999</cx:pt>
          <cx:pt idx="148">13.23438</cx:pt>
          <cx:pt idx="150">8.4825400000000002</cx:pt>
          <cx:pt idx="151">7.0602600000000004</cx:pt>
          <cx:pt idx="152">18.96913</cx:pt>
          <cx:pt idx="154">11.260540000000001</cx:pt>
          <cx:pt idx="155">9.2575400000000005</cx:pt>
          <cx:pt idx="156">12.98748</cx:pt>
          <cx:pt idx="157">19.529979999999998</cx:pt>
          <cx:pt idx="158">16.267119999999998</cx:pt>
          <cx:pt idx="160">13.26347</cx:pt>
          <cx:pt idx="162">23.287120000000002</cx:pt>
          <cx:pt idx="163">17.193269999999998</cx:pt>
          <cx:pt idx="165">11.258150000000001</cx:pt>
          <cx:pt idx="167">13.93906</cx:pt>
          <cx:pt idx="168">17.813490000000002</cx:pt>
          <cx:pt idx="169">15.65371</cx:pt>
          <cx:pt idx="171">6.5046200000000001</cx:pt>
          <cx:pt idx="172">5.4687900000000003</cx:pt>
          <cx:pt idx="173">20.97767</cx:pt>
          <cx:pt idx="174">17.006900000000002</cx:pt>
          <cx:pt idx="175">9.0793700000000008</cx:pt>
          <cx:pt idx="176">11.120699999999999</cx:pt>
          <cx:pt idx="177">18.901430000000001</cx:pt>
          <cx:pt idx="178">16.543790000000001</cx:pt>
          <cx:pt idx="179">17.811959999999999</cx:pt>
          <cx:pt idx="180">8.5982000000000003</cx:pt>
          <cx:pt idx="181">9.1661999999999999</cx:pt>
          <cx:pt idx="182">10.32555</cx:pt>
          <cx:pt idx="183">9.7979199999999995</cx:pt>
          <cx:pt idx="184">15.390470000000001</cx:pt>
          <cx:pt idx="185">23.973120000000002</cx:pt>
          <cx:pt idx="186">20.433959999999999</cx:pt>
          <cx:pt idx="187">26.960699999999999</cx:pt>
          <cx:pt idx="188">15.22142</cx:pt>
          <cx:pt idx="189">10.925840000000001</cx:pt>
          <cx:pt idx="190">12.90363</cx:pt>
          <cx:pt idx="191">11.84249</cx:pt>
          <cx:pt idx="193">9.0644500000000008</cx:pt>
          <cx:pt idx="194">7.1625899999999998</cx:pt>
          <cx:pt idx="195">8.6925299999999996</cx:pt>
          <cx:pt idx="196">7.6718599999999997</cx:pt>
          <cx:pt idx="197">20.556059999999999</cx:pt>
          <cx:pt idx="199">19.37378</cx:pt>
          <cx:pt idx="200">8.9244900000000005</cx:pt>
          <cx:pt idx="202">13.18181</cx:pt>
          <cx:pt idx="203">18.595790000000001</cx:pt>
          <cx:pt idx="204">8.48569</cx:pt>
          <cx:pt idx="205">10.17531</cx:pt>
          <cx:pt idx="206">11.757</cx:pt>
          <cx:pt idx="207">13.245150000000001</cx:pt>
          <cx:pt idx="209">9.4365799999999993</cx:pt>
          <cx:pt idx="210">8.54345</cx:pt>
          <cx:pt idx="211">13.549659999999999</cx:pt>
          <cx:pt idx="213">10.291729999999999</cx:pt>
          <cx:pt idx="214">26.664539999999999</cx:pt>
          <cx:pt idx="215">7.8653199999999996</cx:pt>
          <cx:pt idx="216">8.5636399999999995</cx:pt>
          <cx:pt idx="217">10.13941</cx:pt>
          <cx:pt idx="218">14.62594</cx:pt>
          <cx:pt idx="219">6.7975899999999996</cx:pt>
          <cx:pt idx="220">9.5697500000000009</cx:pt>
          <cx:pt idx="222">10.916930000000001</cx:pt>
          <cx:pt idx="223">18.86665</cx:pt>
          <cx:pt idx="224">19.139130000000002</cx:pt>
          <cx:pt idx="226">11.071999999999999</cx:pt>
          <cx:pt idx="228">13.56038</cx:pt>
          <cx:pt idx="230">11.575060000000001</cx:pt>
          <cx:pt idx="231">20.786460000000002</cx:pt>
          <cx:pt idx="232">9.4761399999999991</cx:pt>
          <cx:pt idx="233">9.5764700000000005</cx:pt>
          <cx:pt idx="235">12.96327</cx:pt>
          <cx:pt idx="236">8.8838100000000004</cx:pt>
          <cx:pt idx="238">11.15648</cx:pt>
          <cx:pt idx="239">18.720970000000001</cx:pt>
          <cx:pt idx="240">15.04832</cx:pt>
          <cx:pt idx="241">9.34788</cx:pt>
          <cx:pt idx="243">13.867139999999999</cx:pt>
          <cx:pt idx="244">9.8269599999999997</cx:pt>
          <cx:pt idx="245">15.15071</cx:pt>
          <cx:pt idx="246">7.64452</cx:pt>
          <cx:pt idx="247">9.9428800000000006</cx:pt>
          <cx:pt idx="248">14.91164</cx:pt>
          <cx:pt idx="249">6.5992300000000004</cx:pt>
          <cx:pt idx="250">8.0948899999999995</cx:pt>
          <cx:pt idx="252">14.57366</cx:pt>
          <cx:pt idx="253">13.13519</cx:pt>
          <cx:pt idx="254">6.9168799999999999</cx:pt>
          <cx:pt idx="255">11.057969999999999</cx:pt>
          <cx:pt idx="256">12.37219</cx:pt>
          <cx:pt idx="258">13.248430000000001</cx:pt>
          <cx:pt idx="259">6.4993600000000002</cx:pt>
          <cx:pt idx="260">13.72348</cx:pt>
          <cx:pt idx="261">8.6041699999999999</cx:pt>
          <cx:pt idx="262">15.5855</cx:pt>
          <cx:pt idx="263">8.1678800000000003</cx:pt>
          <cx:pt idx="264">5.5990799999999998</cx:pt>
          <cx:pt idx="265">8.2691199999999991</cx:pt>
          <cx:pt idx="266">12.04293</cx:pt>
          <cx:pt idx="267">14.264010000000001</cx:pt>
          <cx:pt idx="268">22.892099999999999</cx:pt>
          <cx:pt idx="270">17.884129999999999</cx:pt>
          <cx:pt idx="271">20.67933</cx:pt>
          <cx:pt idx="272">16.658919999999998</cx:pt>
          <cx:pt idx="273">9.2648799999999998</cx:pt>
          <cx:pt idx="274">17.369019999999999</cx:pt>
          <cx:pt idx="276">11.914870000000001</cx:pt>
          <cx:pt idx="278">19.415859999999999</cx:pt>
          <cx:pt idx="279">15.42375</cx:pt>
          <cx:pt idx="281">12.574199999999999</cx:pt>
          <cx:pt idx="282">10.965299999999999</cx:pt>
          <cx:pt idx="283">18.110720000000001</cx:pt>
          <cx:pt idx="285">10.683070000000001</cx:pt>
          <cx:pt idx="287">9.2136399999999998</cx:pt>
          <cx:pt idx="289">12.683490000000001</cx:pt>
          <cx:pt idx="290">9.6552399999999992</cx:pt>
          <cx:pt idx="291">6.8878199999999996</cx:pt>
          <cx:pt idx="292">7.8492600000000001</cx:pt>
          <cx:pt idx="293">12.09341</cx:pt>
          <cx:pt idx="295">16.477699999999999</cx:pt>
          <cx:pt idx="296">9.8322599999999998</cx:pt>
          <cx:pt idx="297">12.08357</cx:pt>
          <cx:pt idx="298">10.78994</cx:pt>
          <cx:pt idx="299">9.5778400000000001</cx:pt>
          <cx:pt idx="300">17.964009999999998</cx:pt>
          <cx:pt idx="302">15.202830000000001</cx:pt>
          <cx:pt idx="303">14.361829999999999</cx:pt>
          <cx:pt idx="304">7.9023899999999996</cx:pt>
          <cx:pt idx="305">9.8212600000000005</cx:pt>
          <cx:pt idx="307">14.632720000000001</cx:pt>
          <cx:pt idx="308">18.493549999999999</cx:pt>
          <cx:pt idx="309">16.78434</cx:pt>
          <cx:pt idx="311">22.21292</cx:pt>
          <cx:pt idx="312">10.13589</cx:pt>
          <cx:pt idx="314">23.141470000000002</cx:pt>
          <cx:pt idx="316">13.702529999999999</cx:pt>
          <cx:pt idx="317">17.178830000000001</cx:pt>
          <cx:pt idx="318">7.6063599999999996</cx:pt>
          <cx:pt idx="320">12.466989999999999</cx:pt>
          <cx:pt idx="321">17.572610000000001</cx:pt>
          <cx:pt idx="323">14.797829999999999</cx:pt>
          <cx:pt idx="324">9.9079800000000002</cx:pt>
          <cx:pt idx="326">9.6113599999999995</cx:pt>
          <cx:pt idx="327">16.4665</cx:pt>
          <cx:pt idx="329">10.49399</cx:pt>
          <cx:pt idx="330">10.74916</cx:pt>
          <cx:pt idx="332">11.82075</cx:pt>
          <cx:pt idx="333">11.67629</cx:pt>
          <cx:pt idx="334">9.9465699999999995</cx:pt>
          <cx:pt idx="335">10.56334</cx:pt>
          <cx:pt idx="336">9.1351200000000006</cx:pt>
          <cx:pt idx="337">11.835240000000001</cx:pt>
          <cx:pt idx="338">14.30364</cx:pt>
          <cx:pt idx="339">13.03124</cx:pt>
          <cx:pt idx="341">14.248849999999999</cx:pt>
          <cx:pt idx="342">19.011040000000001</cx:pt>
          <cx:pt idx="344">11.962949999999999</cx:pt>
          <cx:pt idx="347">22.012730000000001</cx:pt>
          <cx:pt idx="348">12.51984</cx:pt>
          <cx:pt idx="350">11.46031</cx:pt>
          <cx:pt idx="352">10.8827</cx:pt>
          <cx:pt idx="354">17.63054</cx:pt>
          <cx:pt idx="355">17.99492</cx:pt>
          <cx:pt idx="356">20.843859999999999</cx:pt>
          <cx:pt idx="357">26.14716</cx:pt>
          <cx:pt idx="358">26.186710000000001</cx:pt>
          <cx:pt idx="360">14.172969999999999</cx:pt>
          <cx:pt idx="361">22.563960000000002</cx:pt>
          <cx:pt idx="364">29.577940000000002</cx:pt>
          <cx:pt idx="365">24.398499999999999</cx:pt>
          <cx:pt idx="366">13.04022</cx:pt>
          <cx:pt idx="367">8.8018800000000006</cx:pt>
          <cx:pt idx="368">13.464410000000001</cx:pt>
          <cx:pt idx="369">7.6564100000000002</cx:pt>
          <cx:pt idx="370">8.5782000000000007</cx:pt>
          <cx:pt idx="371">7.6946399999999997</cx:pt>
          <cx:pt idx="372">9.3724900000000009</cx:pt>
          <cx:pt idx="373">13.579739999999999</cx:pt>
          <cx:pt idx="374">8.5405899999999999</cx:pt>
          <cx:pt idx="376">6.4753299999999996</cx:pt>
          <cx:pt idx="377">15.83615</cx:pt>
          <cx:pt idx="379">7.4103500000000002</cx:pt>
          <cx:pt idx="380">8.2057699999999993</cx:pt>
          <cx:pt idx="382">14.863160000000001</cx:pt>
          <cx:pt idx="383">8.8483900000000002</cx:pt>
          <cx:pt idx="384">11.06401</cx:pt>
          <cx:pt idx="386">19.357710000000001</cx:pt>
          <cx:pt idx="387">7.1661299999999999</cx:pt>
          <cx:pt idx="389">12.396710000000001</cx:pt>
          <cx:pt idx="390">7.2976200000000002</cx:pt>
          <cx:pt idx="391">18.76249</cx:pt>
          <cx:pt idx="392">11.914580000000001</cx:pt>
          <cx:pt idx="393">5.0267900000000001</cx:pt>
          <cx:pt idx="394">15.345269999999999</cx:pt>
          <cx:pt idx="395">10.32968</cx:pt>
          <cx:pt idx="396">8.4124700000000008</cx:pt>
          <cx:pt idx="397">9.7455800000000004</cx:pt>
          <cx:pt idx="398">7.0180800000000003</cx:pt>
          <cx:pt idx="399">9.9640699999999995</cx:pt>
          <cx:pt idx="400">8.8096800000000002</cx:pt>
          <cx:pt idx="401">13.673260000000001</cx:pt>
          <cx:pt idx="402">15.373760000000001</cx:pt>
          <cx:pt idx="403">8.2191700000000001</cx:pt>
          <cx:pt idx="404">11.76872</cx:pt>
          <cx:pt idx="405">17.995100000000001</cx:pt>
          <cx:pt idx="406">10.446260000000001</cx:pt>
          <cx:pt idx="408">15.695320000000001</cx:pt>
          <cx:pt idx="409">11.53951</cx:pt>
          <cx:pt idx="410">19.526129999999998</cx:pt>
          <cx:pt idx="411">22.038820000000001</cx:pt>
          <cx:pt idx="412">12.117419999999999</cx:pt>
          <cx:pt idx="413">18.496469999999999</cx:pt>
          <cx:pt idx="414">12.523300000000001</cx:pt>
          <cx:pt idx="415">14.660550000000001</cx:pt>
          <cx:pt idx="416">20.113189999999999</cx:pt>
          <cx:pt idx="417">13.813890000000001</cx:pt>
          <cx:pt idx="419">11.417999999999999</cx:pt>
          <cx:pt idx="421">11.923579999999999</cx:pt>
          <cx:pt idx="423">13.194570000000001</cx:pt>
          <cx:pt idx="424">11.07649</cx:pt>
          <cx:pt idx="426">9.3029299999999999</cx:pt>
          <cx:pt idx="428">8.2412899999999993</cx:pt>
          <cx:pt idx="430">12.1356</cx:pt>
          <cx:pt idx="432">8.7712900000000005</cx:pt>
          <cx:pt idx="434">9.44876</cx:pt>
          <cx:pt idx="435">10.76243</cx:pt>
          <cx:pt idx="437">12.90305</cx:pt>
          <cx:pt idx="439">16.64762</cx:pt>
          <cx:pt idx="441">6.8092899999999998</cx:pt>
          <cx:pt idx="443">14.46805</cx:pt>
          <cx:pt idx="445">10.95139</cx:pt>
          <cx:pt idx="447">11.527430000000001</cx:pt>
          <cx:pt idx="449">14.709910000000001</cx:pt>
          <cx:pt idx="451">12.60361</cx:pt>
          <cx:pt idx="453">9.9909599999999994</cx:pt>
          <cx:pt idx="454">8.1209100000000003</cx:pt>
          <cx:pt idx="456">9.5424299999999995</cx:pt>
          <cx:pt idx="458">10.560040000000001</cx:pt>
          <cx:pt idx="460">9.3383000000000003</cx:pt>
          <cx:pt idx="462">8.6672200000000004</cx:pt>
          <cx:pt idx="464">11.983549999999999</cx:pt>
          <cx:pt idx="466">10.45912</cx:pt>
          <cx:pt idx="467">14.51641</cx:pt>
          <cx:pt idx="468">13.97099</cx:pt>
          <cx:pt idx="469">9.0503599999999995</cx:pt>
          <cx:pt idx="470">18.322220000000002</cx:pt>
          <cx:pt idx="471">23.273810000000001</cx:pt>
          <cx:pt idx="472">13.0771</cx:pt>
          <cx:pt idx="473">13.54115</cx:pt>
          <cx:pt idx="475">18.035299999999999</cx:pt>
          <cx:pt idx="477">17.574490000000001</cx:pt>
          <cx:pt idx="478">19.373670000000001</cx:pt>
          <cx:pt idx="480">29.758089999999999</cx:pt>
          <cx:pt idx="482">13.074249999999999</cx:pt>
          <cx:pt idx="484">15.135009999999999</cx:pt>
          <cx:pt idx="486">15.70411</cx:pt>
          <cx:pt idx="487">14.63363</cx:pt>
          <cx:pt idx="488">28.45401</cx:pt>
          <cx:pt idx="490">26.655049999999999</cx:pt>
          <cx:pt idx="491">12.91545</cx:pt>
          <cx:pt idx="493">15.40263</cx:pt>
          <cx:pt idx="494">16.494129999999998</cx:pt>
          <cx:pt idx="495">18.817029999999999</cx:pt>
          <cx:pt idx="496">22.284479999999999</cx:pt>
          <cx:pt idx="498">18.931010000000001</cx:pt>
          <cx:pt idx="499">9.9223599999999994</cx:pt>
          <cx:pt idx="500">11.925269999999999</cx:pt>
          <cx:pt idx="501">11.16034</cx:pt>
          <cx:pt idx="502">10.463139999999999</cx:pt>
          <cx:pt idx="503">13.0832</cx:pt>
          <cx:pt idx="504">6.8834499999999998</cx:pt>
          <cx:pt idx="505">11.63335</cx:pt>
          <cx:pt idx="506">8.5681700000000003</cx:pt>
          <cx:pt idx="507">8.8184100000000001</cx:pt>
          <cx:pt idx="508">15.74166</cx:pt>
          <cx:pt idx="510">9.6290899999999997</cx:pt>
          <cx:pt idx="512">8.5037199999999995</cx:pt>
          <cx:pt idx="513">12.074769999999999</cx:pt>
          <cx:pt idx="515">18.013809999999999</cx:pt>
          <cx:pt idx="517">26.685400000000001</cx:pt>
          <cx:pt idx="518">20.615629999999999</cx:pt>
          <cx:pt idx="519">16.96679</cx:pt>
          <cx:pt idx="521">15.49248</cx:pt>
          <cx:pt idx="522">18.26277</cx:pt>
          <cx:pt idx="523">15.461309999999999</cx:pt>
          <cx:pt idx="525">8.3590499999999999</cx:pt>
          <cx:pt idx="526">6.8307500000000001</cx:pt>
          <cx:pt idx="527">8.1364300000000007</cx:pt>
          <cx:pt idx="529">10.84178</cx:pt>
          <cx:pt idx="531">8.2481200000000001</cx:pt>
          <cx:pt idx="533">10.75384</cx:pt>
          <cx:pt idx="534">6.2404200000000003</cx:pt>
          <cx:pt idx="535">13.39273</cx:pt>
          <cx:pt idx="536">18.218640000000001</cx:pt>
          <cx:pt idx="537">15.690300000000001</cx:pt>
          <cx:pt idx="538">14.762420000000001</cx:pt>
          <cx:pt idx="540">11.420500000000001</cx:pt>
          <cx:pt idx="542">11.609579999999999</cx:pt>
          <cx:pt idx="543">22.06194</cx:pt>
          <cx:pt idx="544">12.28248</cx:pt>
          <cx:pt idx="545">9.6105300000000007</cx:pt>
          <cx:pt idx="547">12.99297</cx:pt>
          <cx:pt idx="548">17.146360000000001</cx:pt>
          <cx:pt idx="549">19.07809</cx:pt>
          <cx:pt idx="550">19.045269999999999</cx:pt>
          <cx:pt idx="551">21.674499999999998</cx:pt>
          <cx:pt idx="552">22.783000000000001</cx:pt>
          <cx:pt idx="553">20.89424</cx:pt>
          <cx:pt idx="554">24.183789999999998</cx:pt>
          <cx:pt idx="556">24.67313</cx:pt>
          <cx:pt idx="557">24.239149999999999</cx:pt>
          <cx:pt idx="559">8.1853200000000008</cx:pt>
          <cx:pt idx="560">12.27694</cx:pt>
          <cx:pt idx="561">13.15666</cx:pt>
          <cx:pt idx="563">12.702170000000001</cx:pt>
          <cx:pt idx="565">11.00076</cx:pt>
          <cx:pt idx="566">17.797689999999999</cx:pt>
          <cx:pt idx="568">13.81607</cx:pt>
          <cx:pt idx="570">17.817340000000002</cx:pt>
          <cx:pt idx="571">20.576599999999999</cx:pt>
          <cx:pt idx="573">19.119710000000001</cx:pt>
          <cx:pt idx="575">14.01857</cx:pt>
          <cx:pt idx="576">19.1403</cx:pt>
          <cx:pt idx="578">18.15399</cx:pt>
          <cx:pt idx="579">18.956669999999999</cx:pt>
          <cx:pt idx="580">12.63786</cx:pt>
          <cx:pt idx="582">9.9254700000000007</cx:pt>
          <cx:pt idx="583">9.8440899999999996</cx:pt>
          <cx:pt idx="584">7.4973099999999997</cx:pt>
          <cx:pt idx="586">11.904999999999999</cx:pt>
          <cx:pt idx="587">7.7790699999999999</cx:pt>
          <cx:pt idx="588">7.8146800000000001</cx:pt>
          <cx:pt idx="590">13.36435</cx:pt>
          <cx:pt idx="592">13.500590000000001</cx:pt>
          <cx:pt idx="593">17.40072</cx:pt>
          <cx:pt idx="594">7.7851600000000003</cx:pt>
          <cx:pt idx="596">10.41939</cx:pt>
          <cx:pt idx="598">14.820970000000001</cx:pt>
          <cx:pt idx="599">9.1181599999999996</cx:pt>
          <cx:pt idx="600">18.80566</cx:pt>
          <cx:pt idx="601">25.644410000000001</cx:pt>
          <cx:pt idx="602">19.396280000000001</cx:pt>
          <cx:pt idx="603">18.880710000000001</cx:pt>
          <cx:pt idx="604">25.172750000000001</cx:pt>
          <cx:pt idx="605">20.520240000000001</cx:pt>
          <cx:pt idx="606">19.90727</cx:pt>
          <cx:pt idx="607">16.112220000000001</cx:pt>
          <cx:pt idx="608">17.222940000000001</cx:pt>
          <cx:pt idx="610">24.9194</cx:pt>
          <cx:pt idx="612">22.31429</cx:pt>
          <cx:pt idx="613">17.539429999999999</cx:pt>
          <cx:pt idx="614">18.013300000000001</cx:pt>
          <cx:pt idx="615">20.405239999999999</cx:pt>
          <cx:pt idx="616">16.892189999999999</cx:pt>
          <cx:pt idx="617">10.502649999999999</cx:pt>
          <cx:pt idx="618">15.04579</cx:pt>
          <cx:pt idx="619">17.80179</cx:pt>
          <cx:pt idx="620">18.25075</cx:pt>
          <cx:pt idx="621">17.45112</cx:pt>
          <cx:pt idx="622">16.12623</cx:pt>
          <cx:pt idx="624">15.217449999999999</cx:pt>
          <cx:pt idx="626">18.115079999999999</cx:pt>
          <cx:pt idx="627">14.378539999999999</cx:pt>
          <cx:pt idx="628">17.241869999999999</cx:pt>
          <cx:pt idx="629">11.53172</cx:pt>
          <cx:pt idx="630">14.75853</cx:pt>
          <cx:pt idx="631">6.4139200000000001</cx:pt>
          <cx:pt idx="632">14.41201</cx:pt>
          <cx:pt idx="633">12.678269999999999</cx:pt>
          <cx:pt idx="634">27.054849999999998</cx:pt>
          <cx:pt idx="635">15.981999999999999</cx:pt>
          <cx:pt idx="636">23.274059999999999</cx:pt>
          <cx:pt idx="638">23.124199999999998</cx:pt>
          <cx:pt idx="639">27.46885</cx:pt>
          <cx:pt idx="640">20.583120000000001</cx:pt>
          <cx:pt idx="641">20.342300000000002</cx:pt>
          <cx:pt idx="642">10.30071</cx:pt>
          <cx:pt idx="643">15.540850000000001</cx:pt>
          <cx:pt idx="644">19.233920000000001</cx:pt>
          <cx:pt idx="645">18.841280000000001</cx:pt>
          <cx:pt idx="646">31.123280000000001</cx:pt>
          <cx:pt idx="647">13.81845</cx:pt>
          <cx:pt idx="648">15.81948</cx:pt>
          <cx:pt idx="649">15.644600000000001</cx:pt>
          <cx:pt idx="650">11.831110000000001</cx:pt>
          <cx:pt idx="651">12.529310000000001</cx:pt>
          <cx:pt idx="652">13.98368</cx:pt>
          <cx:pt idx="653">18.081859999999999</cx:pt>
          <cx:pt idx="655">8.9221500000000002</cx:pt>
          <cx:pt idx="656">10.33798</cx:pt>
          <cx:pt idx="658">18.338290000000001</cx:pt>
          <cx:pt idx="659">19.02589</cx:pt>
          <cx:pt idx="660">11.164289999999999</cx:pt>
          <cx:pt idx="661">36.433500000000002</cx:pt>
          <cx:pt idx="662">21.991980000000002</cx:pt>
          <cx:pt idx="663">25.557390000000002</cx:pt>
          <cx:pt idx="664">30.03172</cx:pt>
          <cx:pt idx="665">22.480699999999999</cx:pt>
          <cx:pt idx="666">35.810169999999999</cx:pt>
          <cx:pt idx="667">23.56448</cx:pt>
          <cx:pt idx="668">31.278659999999999</cx:pt>
          <cx:pt idx="669">12.96381</cx:pt>
          <cx:pt idx="670">26.401</cx:pt>
          <cx:pt idx="671">17.624130000000001</cx:pt>
          <cx:pt idx="672">28.181819999999998</cx:pt>
          <cx:pt idx="673">16.03096</cx:pt>
          <cx:pt idx="674">18.761559999999999</cx:pt>
          <cx:pt idx="675">13.80677</cx:pt>
          <cx:pt idx="677">15.60524</cx:pt>
          <cx:pt idx="679">13.502359999999999</cx:pt>
          <cx:pt idx="680">11.667669999999999</cx:pt>
          <cx:pt idx="681">16.512440000000002</cx:pt>
          <cx:pt idx="683">10.76464</cx:pt>
          <cx:pt idx="684">19.922529999999998</cx:pt>
          <cx:pt idx="685">15.21297</cx:pt>
          <cx:pt idx="686">11.46424</cx:pt>
          <cx:pt idx="687">11.61225</cx:pt>
          <cx:pt idx="688">24.34451</cx:pt>
          <cx:pt idx="689">10.72409</cx:pt>
          <cx:pt idx="690">23.148949999999999</cx:pt>
          <cx:pt idx="691">33.876530000000002</cx:pt>
          <cx:pt idx="692">32.709380000000003</cx:pt>
          <cx:pt idx="693">16.271260000000002</cx:pt>
          <cx:pt idx="694">17.2393</cx:pt>
          <cx:pt idx="695">6.9082400000000002</cx:pt>
          <cx:pt idx="696">20.69595</cx:pt>
          <cx:pt idx="697">11.70763</cx:pt>
          <cx:pt idx="698">9.9970499999999998</cx:pt>
          <cx:pt idx="699">11.332990000000001</cx:pt>
          <cx:pt idx="700">8.7058800000000005</cx:pt>
          <cx:pt idx="701">15.040660000000001</cx:pt>
          <cx:pt idx="702">11.338699999999999</cx:pt>
          <cx:pt idx="704">15.318709999999999</cx:pt>
          <cx:pt idx="706">16.538080000000001</cx:pt>
          <cx:pt idx="707">17.00722</cx:pt>
          <cx:pt idx="709">17.70205</cx:pt>
          <cx:pt idx="710">15.607139999999999</cx:pt>
          <cx:pt idx="711">12.578749999999999</cx:pt>
          <cx:pt idx="712">10.360250000000001</cx:pt>
          <cx:pt idx="713">13.875529999999999</cx:pt>
          <cx:pt idx="714">12.34606</cx:pt>
          <cx:pt idx="715">13.087669999999999</cx:pt>
          <cx:pt idx="716">14.689439999999999</cx:pt>
          <cx:pt idx="717">12.2317</cx:pt>
          <cx:pt idx="719">13.441129999999999</cx:pt>
          <cx:pt idx="721">13.61931</cx:pt>
          <cx:pt idx="722">19.72926</cx:pt>
          <cx:pt idx="723">18.736350000000002</cx:pt>
          <cx:pt idx="724">11.89246</cx:pt>
          <cx:pt idx="725">9.0096799999999995</cx:pt>
          <cx:pt idx="726">9.3969699999999996</cx:pt>
          <cx:pt idx="727">6.6281999999999996</cx:pt>
          <cx:pt idx="728">11.913779999999999</cx:pt>
          <cx:pt idx="729">15.844609999999999</cx:pt>
          <cx:pt idx="730">9.6019799999999993</cx:pt>
          <cx:pt idx="732">17.12351</cx:pt>
          <cx:pt idx="734">10.556369999999999</cx:pt>
          <cx:pt idx="736">11.37365</cx:pt>
          <cx:pt idx="738">13.136089999999999</cx:pt>
          <cx:pt idx="740">11.010210000000001</cx:pt>
          <cx:pt idx="741">9.8358000000000008</cx:pt>
          <cx:pt idx="742">12.06785</cx:pt>
          <cx:pt idx="743">12.273820000000001</cx:pt>
          <cx:pt idx="744">30.26634</cx:pt>
          <cx:pt idx="745">33.82855</cx:pt>
          <cx:pt idx="746">24.321169999999999</cx:pt>
          <cx:pt idx="748">22.752579999999998</cx:pt>
          <cx:pt idx="749">27.951509999999999</cx:pt>
          <cx:pt idx="750">23.574950000000001</cx:pt>
          <cx:pt idx="751">20.85453</cx:pt>
          <cx:pt idx="752">31.082409999999999</cx:pt>
          <cx:pt idx="753">16.34817</cx:pt>
          <cx:pt idx="754">18.27122</cx:pt>
          <cx:pt idx="756">19.63091</cx:pt>
          <cx:pt idx="758">16.647749999999998</cx:pt>
          <cx:pt idx="759">15.44628</cx:pt>
          <cx:pt idx="760">16.56709</cx:pt>
          <cx:pt idx="761">19.40354</cx:pt>
          <cx:pt idx="762">20.219059999999999</cx:pt>
          <cx:pt idx="763">14.70858</cx:pt>
          <cx:pt idx="764">14.029949999999999</cx:pt>
          <cx:pt idx="765">13.415609999999999</cx:pt>
          <cx:pt idx="766">15.99494</cx:pt>
          <cx:pt idx="767">16.582529999999998</cx:pt>
          <cx:pt idx="768">15.72049</cx:pt>
          <cx:pt idx="769">18.606449999999999</cx:pt>
          <cx:pt idx="771">16.202559999999998</cx:pt>
          <cx:pt idx="772">9.6098099999999995</cx:pt>
          <cx:pt idx="773">15.04989</cx:pt>
          <cx:pt idx="774">12.749840000000001</cx:pt>
          <cx:pt idx="775">27.156009999999998</cx:pt>
          <cx:pt idx="777">16.75759</cx:pt>
          <cx:pt idx="778">17.716080000000002</cx:pt>
          <cx:pt idx="779">14.13898</cx:pt>
          <cx:pt idx="780">18.404150000000001</cx:pt>
          <cx:pt idx="781">15.33592</cx:pt>
          <cx:pt idx="782">22.73817</cx:pt>
          <cx:pt idx="783">22.73734</cx:pt>
          <cx:pt idx="784">16.096409999999999</cx:pt>
          <cx:pt idx="785">10.60136</cx:pt>
          <cx:pt idx="786">18.415790000000001</cx:pt>
          <cx:pt idx="787">22.439260000000001</cx:pt>
          <cx:pt idx="788">11.861549999999999</cx:pt>
          <cx:pt idx="789">23.06542</cx:pt>
          <cx:pt idx="790">22.533919999999998</cx:pt>
          <cx:pt idx="791">17.868950000000002</cx:pt>
          <cx:pt idx="793">30.101749999999999</cx:pt>
          <cx:pt idx="794">19.432960000000001</cx:pt>
          <cx:pt idx="795">17.354859999999999</cx:pt>
          <cx:pt idx="797">11.823650000000001</cx:pt>
          <cx:pt idx="798">8.1396899999999999</cx:pt>
          <cx:pt idx="799">7.5847499999999997</cx:pt>
          <cx:pt idx="800">21.802420000000001</cx:pt>
          <cx:pt idx="802">18.967549999999999</cx:pt>
          <cx:pt idx="803">15.059810000000001</cx:pt>
          <cx:pt idx="805">14.26037</cx:pt>
          <cx:pt idx="806">17.099689999999999</cx:pt>
          <cx:pt idx="808">13.223000000000001</cx:pt>
          <cx:pt idx="809">20.772729999999999</cx:pt>
          <cx:pt idx="811">14.11077</cx:pt>
          <cx:pt idx="812">12.445970000000001</cx:pt>
          <cx:pt idx="814">11.436450000000001</cx:pt>
          <cx:pt idx="816">12.199859999999999</cx:pt>
          <cx:pt idx="817">30.72101</cx:pt>
          <cx:pt idx="818">18.80547</cx:pt>
          <cx:pt idx="820">19.806100000000001</cx:pt>
          <cx:pt idx="822">21.671040000000001</cx:pt>
          <cx:pt idx="824">19.8079</cx:pt>
          <cx:pt idx="826">19.09036</cx:pt>
          <cx:pt idx="827">12.248749999999999</cx:pt>
          <cx:pt idx="829">9.6064600000000002</cx:pt>
          <cx:pt idx="830">10.864890000000001</cx:pt>
          <cx:pt idx="831">9.4336800000000007</cx:pt>
          <cx:pt idx="833">13.938129999999999</cx:pt>
          <cx:pt idx="834">11.17215</cx:pt>
          <cx:pt idx="835">15.75066</cx:pt>
          <cx:pt idx="836">13.885350000000001</cx:pt>
          <cx:pt idx="837">15.16771</cx:pt>
          <cx:pt idx="838">9.4106699999999996</cx:pt>
          <cx:pt idx="840">8.4195499999999992</cx:pt>
          <cx:pt idx="841">7.6318700000000002</cx:pt>
          <cx:pt idx="844">21.165030000000002</cx:pt>
          <cx:pt idx="846">16.766829999999999</cx:pt>
          <cx:pt idx="847">14.79575</cx:pt>
          <cx:pt idx="848">19.569880000000001</cx:pt>
          <cx:pt idx="850">14.501469999999999</cx:pt>
          <cx:pt idx="852">20.695620000000002</cx:pt>
          <cx:pt idx="854">16.723590000000002</cx:pt>
          <cx:pt idx="855">16.00027</cx:pt>
          <cx:pt idx="856">17.205559999999998</cx:pt>
          <cx:pt idx="857">21.52514</cx:pt>
          <cx:pt idx="859">8.8757199999999994</cx:pt>
          <cx:pt idx="860">13.17426</cx:pt>
          <cx:pt idx="861">8.8349200000000003</cx:pt>
          <cx:pt idx="863">18.687889999999999</cx:pt>
          <cx:pt idx="864">20.187609999999999</cx:pt>
          <cx:pt idx="866">11.6182</cx:pt>
          <cx:pt idx="868">17.176120000000001</cx:pt>
          <cx:pt idx="870">16.566690000000001</cx:pt>
          <cx:pt idx="871">21.121510000000001</cx:pt>
          <cx:pt idx="872">10.95904</cx:pt>
          <cx:pt idx="873">6.96197</cx:pt>
          <cx:pt idx="874">5.5210600000000003</cx:pt>
          <cx:pt idx="875">4.4428099999999997</cx:pt>
          <cx:pt idx="876">5.48834</cx:pt>
          <cx:pt idx="877">7.64154</cx:pt>
          <cx:pt idx="878">7.9777699999999996</cx:pt>
          <cx:pt idx="879">10.632949999999999</cx:pt>
          <cx:pt idx="880">4.7330399999999999</cx:pt>
          <cx:pt idx="882">10.39279</cx:pt>
          <cx:pt idx="883">16.652000000000001</cx:pt>
          <cx:pt idx="884">10.930210000000001</cx:pt>
          <cx:pt idx="885">12.7081</cx:pt>
          <cx:pt idx="886">9.4208700000000007</cx:pt>
          <cx:pt idx="887">14.686059999999999</cx:pt>
          <cx:pt idx="889">10.888859999999999</cx:pt>
          <cx:pt idx="890">12.509819999999999</cx:pt>
          <cx:pt idx="891">16.44951</cx:pt>
          <cx:pt idx="892">18.919160000000002</cx:pt>
          <cx:pt idx="893">21.377549999999999</cx:pt>
          <cx:pt idx="894">19.344470000000001</cx:pt>
          <cx:pt idx="897">29.452359999999999</cx:pt>
          <cx:pt idx="898">27.47297</cx:pt>
          <cx:pt idx="899">17.0807</cx:pt>
          <cx:pt idx="900">29.456579999999999</cx:pt>
          <cx:pt idx="901">28.407039999999999</cx:pt>
          <cx:pt idx="902">28.271319999999999</cx:pt>
          <cx:pt idx="903">23.70459</cx:pt>
          <cx:pt idx="905">18.128229999999999</cx:pt>
          <cx:pt idx="907">20.238250000000001</cx:pt>
          <cx:pt idx="908">27.808710000000001</cx:pt>
          <cx:pt idx="910">23.519469999999998</cx:pt>
          <cx:pt idx="912">25.00582</cx:pt>
          <cx:pt idx="914">21.647390000000001</cx:pt>
          <cx:pt idx="915">18.507249999999999</cx:pt>
          <cx:pt idx="917">17.43713</cx:pt>
          <cx:pt idx="918">24.732520000000001</cx:pt>
          <cx:pt idx="919">23.510909999999999</cx:pt>
          <cx:pt idx="920">24.61346</cx:pt>
          <cx:pt idx="921">17.33708</cx:pt>
          <cx:pt idx="922">26.195869999999999</cx:pt>
          <cx:pt idx="923">13.141389999999999</cx:pt>
          <cx:pt idx="924">15.26839</cx:pt>
          <cx:pt idx="926">19.800799999999999</cx:pt>
          <cx:pt idx="927">20.630379999999999</cx:pt>
          <cx:pt idx="928">14.71199</cx:pt>
          <cx:pt idx="929">12.38635</cx:pt>
          <cx:pt idx="931">23.618379999999998</cx:pt>
          <cx:pt idx="934">17.61843</cx:pt>
          <cx:pt idx="936">21.357240000000001</cx:pt>
          <cx:pt idx="937">34.271720000000002</cx:pt>
          <cx:pt idx="938">17.250509999999998</cx:pt>
          <cx:pt idx="939">26.775390000000002</cx:pt>
          <cx:pt idx="941">22.957329999999999</cx:pt>
          <cx:pt idx="943">22.443719999999999</cx:pt>
          <cx:pt idx="945">20.367059999999999</cx:pt>
          <cx:pt idx="946">12.205590000000001</cx:pt>
          <cx:pt idx="948">23.239149999999999</cx:pt>
          <cx:pt idx="950">21.965610000000002</cx:pt>
          <cx:pt idx="952">17.544699999999999</cx:pt>
          <cx:pt idx="954">14.50604</cx:pt>
          <cx:pt idx="955">13.629799999999999</cx:pt>
          <cx:pt idx="956">18.635750000000002</cx:pt>
          <cx:pt idx="958">12.31488</cx:pt>
          <cx:pt idx="960">15.964370000000001</cx:pt>
          <cx:pt idx="962">10.99389</cx:pt>
          <cx:pt idx="964">12.10089</cx:pt>
          <cx:pt idx="966">8.6981300000000008</cx:pt>
          <cx:pt idx="967">11.21264</cx:pt>
          <cx:pt idx="969">10.118370000000001</cx:pt>
          <cx:pt idx="971">10.063409999999999</cx:pt>
          <cx:pt idx="973">5.6963299999999997</cx:pt>
          <cx:pt idx="975">16.126740000000002</cx:pt>
          <cx:pt idx="977">11.23767</cx:pt>
          <cx:pt idx="979">10.37872</cx:pt>
          <cx:pt idx="981">15.564909999999999</cx:pt>
          <cx:pt idx="983">7.2430099999999999</cx:pt>
          <cx:pt idx="984">9.3496400000000008</cx:pt>
          <cx:pt idx="986">12.83667</cx:pt>
          <cx:pt idx="987">16.435949999999998</cx:pt>
          <cx:pt idx="988">19.98434</cx:pt>
          <cx:pt idx="989">23.451930000000001</cx:pt>
          <cx:pt idx="991">18.546990000000001</cx:pt>
          <cx:pt idx="992">10.161580000000001</cx:pt>
          <cx:pt idx="993">19.119060000000001</cx:pt>
          <cx:pt idx="995">24.692990000000002</cx:pt>
          <cx:pt idx="997">25.390229999999999</cx:pt>
          <cx:pt idx="999">15.75938</cx:pt>
          <cx:pt idx="1000">33.253689999999999</cx:pt>
          <cx:pt idx="1002">16.169229999999999</cx:pt>
          <cx:pt idx="1004">20.007770000000001</cx:pt>
          <cx:pt idx="1005">22.805630000000001</cx:pt>
          <cx:pt idx="1007">13.72747</cx:pt>
          <cx:pt idx="1008">14.20673</cx:pt>
          <cx:pt idx="1009">22.010809999999999</cx:pt>
          <cx:pt idx="1010">15.64934</cx:pt>
          <cx:pt idx="1011">5.8116599999999998</cx:pt>
          <cx:pt idx="1012">18.806640000000002</cx:pt>
          <cx:pt idx="1014">7.7764300000000004</cx:pt>
          <cx:pt idx="1016">13.99967</cx:pt>
          <cx:pt idx="1017">8.3848500000000001</cx:pt>
          <cx:pt idx="1018">8.8474400000000006</cx:pt>
          <cx:pt idx="1019">9.8029399999999995</cx:pt>
          <cx:pt idx="1020">6.0821800000000001</cx:pt>
          <cx:pt idx="1021">11.17853</cx:pt>
          <cx:pt idx="1022">15.87759</cx:pt>
          <cx:pt idx="1024">9.05565</cx:pt>
          <cx:pt idx="1025">14.00245</cx:pt>
          <cx:pt idx="1027">11.580209999999999</cx:pt>
          <cx:pt idx="1029">11.446109999999999</cx:pt>
          <cx:pt idx="1030">11.20842</cx:pt>
          <cx:pt idx="1032">16.493600000000001</cx:pt>
          <cx:pt idx="1034">12.54013</cx:pt>
          <cx:pt idx="1036">12.72776</cx:pt>
          <cx:pt idx="1038">10.187469999999999</cx:pt>
          <cx:pt idx="1040">10.33972</cx:pt>
          <cx:pt idx="1042">10.206950000000001</cx:pt>
          <cx:pt idx="1043">19.181190000000001</cx:pt>
          <cx:pt idx="1044">12.34937</cx:pt>
          <cx:pt idx="1045">11.97321</cx:pt>
          <cx:pt idx="1046">6.3590400000000002</cx:pt>
          <cx:pt idx="1047">6.3394599999999999</cx:pt>
          <cx:pt idx="1048">15.301310000000001</cx:pt>
          <cx:pt idx="1050">13.865930000000001</cx:pt>
          <cx:pt idx="1051">15.7685</cx:pt>
          <cx:pt idx="1053">21.03558</cx:pt>
          <cx:pt idx="1055">9.14297</cx:pt>
          <cx:pt idx="1057">14.9816</cx:pt>
          <cx:pt idx="1059">15.262560000000001</cx:pt>
          <cx:pt idx="1061">10.19533</cx:pt>
          <cx:pt idx="1062">13.216010000000001</cx:pt>
          <cx:pt idx="1063">12.805580000000001</cx:pt>
          <cx:pt idx="1064">9.3875399999999996</cx:pt>
          <cx:pt idx="1065">13.35999</cx:pt>
          <cx:pt idx="1067">12.28716</cx:pt>
          <cx:pt idx="1069">8.4221599999999999</cx:pt>
          <cx:pt idx="1071">7.30457</cx:pt>
          <cx:pt idx="1073">18.776890000000002</cx:pt>
          <cx:pt idx="1075">8.37317</cx:pt>
          <cx:pt idx="1076">8.4676500000000008</cx:pt>
          <cx:pt idx="1077">12.906000000000001</cx:pt>
          <cx:pt idx="1078">9.5616699999999994</cx:pt>
          <cx:pt idx="1079">7.5742399999999996</cx:pt>
          <cx:pt idx="1080">14.117290000000001</cx:pt>
          <cx:pt idx="1081">12.8089</cx:pt>
          <cx:pt idx="1082">8.2555200000000006</cx:pt>
          <cx:pt idx="1083">11.94918</cx:pt>
          <cx:pt idx="1084">10.06231</cx:pt>
          <cx:pt idx="1085">11.94998</cx:pt>
          <cx:pt idx="1086">26.994509999999998</cx:pt>
          <cx:pt idx="1087">22.327839999999998</cx:pt>
          <cx:pt idx="1088">15.43202</cx:pt>
          <cx:pt idx="1089">10.478249999999999</cx:pt>
          <cx:pt idx="1090">20.59573</cx:pt>
          <cx:pt idx="1091">7.0426399999999996</cx:pt>
          <cx:pt idx="1092">22.857589999999998</cx:pt>
          <cx:pt idx="1093">13.935090000000001</cx:pt>
          <cx:pt idx="1094">7.9556300000000002</cx:pt>
          <cx:pt idx="1095">11.45323</cx:pt>
          <cx:pt idx="1096">17.011089999999999</cx:pt>
          <cx:pt idx="1097">18.99042</cx:pt>
          <cx:pt idx="1098">15.927680000000001</cx:pt>
          <cx:pt idx="1099">17.51662</cx:pt>
          <cx:pt idx="1100">14.47109</cx:pt>
          <cx:pt idx="1101">7.1303900000000002</cx:pt>
          <cx:pt idx="1102">15.58975</cx:pt>
          <cx:pt idx="1103">6.78505</cx:pt>
          <cx:pt idx="1104">6.5917000000000003</cx:pt>
          <cx:pt idx="1105">16.21088</cx:pt>
          <cx:pt idx="1106">23.619199999999999</cx:pt>
          <cx:pt idx="1107">7.9636800000000001</cx:pt>
          <cx:pt idx="1108">5.7624899999999997</cx:pt>
          <cx:pt idx="1109">5.49946</cx:pt>
          <cx:pt idx="1110">4.3036099999999999</cx:pt>
          <cx:pt idx="1111">7.6271599999999999</cx:pt>
          <cx:pt idx="1112">6.2849300000000001</cx:pt>
          <cx:pt idx="1113">7.9064899999999998</cx:pt>
          <cx:pt idx="1114">6.3693499999999998</cx:pt>
          <cx:pt idx="1115">8.3976000000000006</cx:pt>
          <cx:pt idx="1116">6.8907999999999996</cx:pt>
          <cx:pt idx="1117">9.3785399999999992</cx:pt>
          <cx:pt idx="1118">10.114229999999999</cx:pt>
          <cx:pt idx="1119">18.3062</cx:pt>
          <cx:pt idx="1120">33.784469999999999</cx:pt>
          <cx:pt idx="1121">21.74513</cx:pt>
          <cx:pt idx="1122">13.59793</cx:pt>
          <cx:pt idx="1123">8.7412100000000006</cx:pt>
          <cx:pt idx="1124">6.5273099999999999</cx:pt>
          <cx:pt idx="1125">16.811060000000001</cx:pt>
          <cx:pt idx="1126">7.9290200000000004</cx:pt>
          <cx:pt idx="1127">6.1570099999999996</cx:pt>
          <cx:pt idx="1128">15.198230000000001</cx:pt>
          <cx:pt idx="1129">10.59736</cx:pt>
          <cx:pt idx="1130">16.86562</cx:pt>
          <cx:pt idx="1131">19.21143</cx:pt>
          <cx:pt idx="1132">19.98169</cx:pt>
          <cx:pt idx="1133">12.14729</cx:pt>
          <cx:pt idx="1134">21.210470000000001</cx:pt>
          <cx:pt idx="1135">26.02121</cx:pt>
          <cx:pt idx="1136">11.160640000000001</cx:pt>
          <cx:pt idx="1137">17.835940000000001</cx:pt>
          <cx:pt idx="1138">21.435089999999999</cx:pt>
          <cx:pt idx="1139">9.0668500000000005</cx:pt>
          <cx:pt idx="1140">5.5230600000000001</cx:pt>
          <cx:pt idx="1141">10.41084</cx:pt>
          <cx:pt idx="1142">17.674910000000001</cx:pt>
          <cx:pt idx="1143">8.9424899999999994</cx:pt>
          <cx:pt idx="1144">17.264099999999999</cx:pt>
          <cx:pt idx="1145">16.434989999999999</cx:pt>
          <cx:pt idx="1146">16.614889999999999</cx:pt>
          <cx:pt idx="1147">26.535609999999998</cx:pt>
          <cx:pt idx="1148">26.778890000000001</cx:pt>
          <cx:pt idx="1149">16.017510000000001</cx:pt>
          <cx:pt idx="1150">16.27373</cx:pt>
          <cx:pt idx="1151">14.44584</cx:pt>
          <cx:pt idx="1152">11.31359</cx:pt>
          <cx:pt idx="1153">8.5621600000000004</cx:pt>
          <cx:pt idx="1154">10.79716</cx:pt>
          <cx:pt idx="1155">20.40072</cx:pt>
          <cx:pt idx="1156">10.97668</cx:pt>
          <cx:pt idx="1157">8.5078999999999994</cx:pt>
          <cx:pt idx="1158">10.30087</cx:pt>
          <cx:pt idx="1159">17.717369999999999</cx:pt>
          <cx:pt idx="1160">28.973140000000001</cx:pt>
          <cx:pt idx="1161">24.582149999999999</cx:pt>
          <cx:pt idx="1162">17.98169</cx:pt>
          <cx:pt idx="1163">14.13998</cx:pt>
          <cx:pt idx="1164">23.169969999999999</cx:pt>
          <cx:pt idx="1165">20.046900000000001</cx:pt>
          <cx:pt idx="1166">7.0393100000000004</cx:pt>
          <cx:pt idx="1167">18.194109999999998</cx:pt>
          <cx:pt idx="1168">21.90108</cx:pt>
          <cx:pt idx="1169">18.223050000000001</cx:pt>
          <cx:pt idx="1170">11.085750000000001</cx:pt>
          <cx:pt idx="1171">10.36398</cx:pt>
          <cx:pt idx="1172">18.632549999999998</cx:pt>
          <cx:pt idx="1173">11.827249999999999</cx:pt>
          <cx:pt idx="1174">16.09449</cx:pt>
          <cx:pt idx="1175">16.13475</cx:pt>
          <cx:pt idx="1176">21.49287</cx:pt>
          <cx:pt idx="1177">23.3718</cx:pt>
          <cx:pt idx="1178">21.242640000000002</cx:pt>
          <cx:pt idx="1179">28.989159999999998</cx:pt>
          <cx:pt idx="1180">21.854220000000002</cx:pt>
          <cx:pt idx="1181">19.08146</cx:pt>
          <cx:pt idx="1182">15.241379999999999</cx:pt>
          <cx:pt idx="1183">22.726700000000001</cx:pt>
          <cx:pt idx="1184">24.398769999999999</cx:pt>
          <cx:pt idx="1185">12.56691</cx:pt>
          <cx:pt idx="1186">14.07034</cx:pt>
          <cx:pt idx="1187">6.17103</cx:pt>
          <cx:pt idx="1188">10.006</cx:pt>
          <cx:pt idx="1189">11.01052</cx:pt>
          <cx:pt idx="1190">11.814769999999999</cx:pt>
          <cx:pt idx="1191">5.0297000000000001</cx:pt>
          <cx:pt idx="1192">6.25861</cx:pt>
          <cx:pt idx="1193">10.01557</cx:pt>
          <cx:pt idx="1194">10.112450000000001</cx:pt>
          <cx:pt idx="1195">9.3069699999999997</cx:pt>
          <cx:pt idx="1196">5.5961699999999999</cx:pt>
          <cx:pt idx="1197">23.522379999999998</cx:pt>
          <cx:pt idx="1198">13.351559999999999</cx:pt>
          <cx:pt idx="1199">15.93561</cx:pt>
          <cx:pt idx="1201">8.3607600000000009</cx:pt>
          <cx:pt idx="1202">15.86023</cx:pt>
          <cx:pt idx="1203">24.867840000000001</cx:pt>
          <cx:pt idx="1204">14.65535</cx:pt>
          <cx:pt idx="1205">10.68084</cx:pt>
          <cx:pt idx="1206">11.53449</cx:pt>
          <cx:pt idx="1208">8.1658000000000008</cx:pt>
          <cx:pt idx="1209">10.810180000000001</cx:pt>
          <cx:pt idx="1210">6.4598399999999998</cx:pt>
          <cx:pt idx="1211">19.884799999999998</cx:pt>
          <cx:pt idx="1213">7.27881</cx:pt>
          <cx:pt idx="1215">8.4404000000000003</cx:pt>
          <cx:pt idx="1216">5.7551899999999998</cx:pt>
          <cx:pt idx="1217">8.6392900000000008</cx:pt>
          <cx:pt idx="1218">18.80527</cx:pt>
          <cx:pt idx="1220">12.10483</cx:pt>
          <cx:pt idx="1222">15.866569999999999</cx:pt>
          <cx:pt idx="1223">8.2884799999999998</cx:pt>
          <cx:pt idx="1224">10.136380000000001</cx:pt>
          <cx:pt idx="1225">11.40788</cx:pt>
          <cx:pt idx="1226">9.5744799999999994</cx:pt>
          <cx:pt idx="1227">11.58975</cx:pt>
          <cx:pt idx="1228">13.270210000000001</cx:pt>
          <cx:pt idx="1229">8.5878200000000007</cx:pt>
          <cx:pt idx="1230">11.7255</cx:pt>
          <cx:pt idx="1231">15.242620000000001</cx:pt>
          <cx:pt idx="1232">11.45247</cx:pt>
          <cx:pt idx="1233">14.597910000000001</cx:pt>
          <cx:pt idx="1234">16.80198</cx:pt>
          <cx:pt idx="1235">9.8805099999999992</cx:pt>
          <cx:pt idx="1236">20.019690000000001</cx:pt>
          <cx:pt idx="1238">16.214759999999998</cx:pt>
          <cx:pt idx="1240">11.780150000000001</cx:pt>
          <cx:pt idx="1242">12.03111</cx:pt>
          <cx:pt idx="1244">14.345219999999999</cx:pt>
          <cx:pt idx="1245">14.94134</cx:pt>
          <cx:pt idx="1246">16.691649999999999</cx:pt>
          <cx:pt idx="1247">26.038509999999999</cx:pt>
          <cx:pt idx="1249">21.551089999999999</cx:pt>
          <cx:pt idx="1251">15.367089999999999</cx:pt>
          <cx:pt idx="1252">25.111450000000001</cx:pt>
          <cx:pt idx="1254">24.62133</cx:pt>
          <cx:pt idx="1255">24.830279999999998</cx:pt>
          <cx:pt idx="1257">24.1996</cx:pt>
          <cx:pt idx="1259">38.474409999999999</cx:pt>
          <cx:pt idx="1260">26.937069999999999</cx:pt>
          <cx:pt idx="1261">14.013909999999999</cx:pt>
          <cx:pt idx="1262">10.613110000000001</cx:pt>
          <cx:pt idx="1263">20.214320000000001</cx:pt>
          <cx:pt idx="1264">19.816389999999998</cx:pt>
          <cx:pt idx="1266">18.14143</cx:pt>
          <cx:pt idx="1267">21.147179999999999</cx:pt>
          <cx:pt idx="1268">13.41863</cx:pt>
          <cx:pt idx="1269">14.91441</cx:pt>
          <cx:pt idx="1270">10.8217</cx:pt>
          <cx:pt idx="1271">22.622689999999999</cx:pt>
          <cx:pt idx="1272">16.530249999999999</cx:pt>
          <cx:pt idx="1273">19.22007</cx:pt>
          <cx:pt idx="1274">15.62313</cx:pt>
          <cx:pt idx="1275">21.389510000000001</cx:pt>
          <cx:pt idx="1276">14.302300000000001</cx:pt>
          <cx:pt idx="1278">19.469100000000001</cx:pt>
          <cx:pt idx="1279">20.834499999999998</cx:pt>
          <cx:pt idx="1280">16.203620000000001</cx:pt>
          <cx:pt idx="1281">18.197620000000001</cx:pt>
          <cx:pt idx="1282">17.76436</cx:pt>
          <cx:pt idx="1283">16.064499999999999</cx:pt>
          <cx:pt idx="1284">14.536160000000001</cx:pt>
          <cx:pt idx="1285">14.249790000000001</cx:pt>
          <cx:pt idx="1287">14.51549</cx:pt>
          <cx:pt idx="1288">21.828769999999999</cx:pt>
          <cx:pt idx="1289">34.401229999999998</cx:pt>
          <cx:pt idx="1290">26.635210000000001</cx:pt>
          <cx:pt idx="1292">19.345210000000002</cx:pt>
          <cx:pt idx="1293">22.786549999999998</cx:pt>
          <cx:pt idx="1294">24.20468</cx:pt>
          <cx:pt idx="1295">21.257619999999999</cx:pt>
          <cx:pt idx="1296">24.12312</cx:pt>
          <cx:pt idx="1297">13.310309999999999</cx:pt>
          <cx:pt idx="1298">16.791129999999999</cx:pt>
          <cx:pt idx="1300">20.665400000000002</cx:pt>
          <cx:pt idx="1302">16.565390000000001</cx:pt>
          <cx:pt idx="1303">9.6545400000000008</cx:pt>
          <cx:pt idx="1304">11.745139999999999</cx:pt>
          <cx:pt idx="1306">14.242139999999999</cx:pt>
          <cx:pt idx="1307">13.93695</cx:pt>
          <cx:pt idx="1308">23.696549999999998</cx:pt>
          <cx:pt idx="1310">21.655259999999998</cx:pt>
          <cx:pt idx="1311">19.769079999999999</cx:pt>
          <cx:pt idx="1313">17.220210000000002</cx:pt>
          <cx:pt idx="1315">23.357469999999999</cx:pt>
          <cx:pt idx="1316">20.471270000000001</cx:pt>
          <cx:pt idx="1318">26.734259999999999</cx:pt>
          <cx:pt idx="1320">13.3994</cx:pt>
          <cx:pt idx="1322">22.741420000000002</cx:pt>
          <cx:pt idx="1324">17.782050000000002</cx:pt>
          <cx:pt idx="1326">18.831700000000001</cx:pt>
          <cx:pt idx="1328">11.636710000000001</cx:pt>
          <cx:pt idx="1329">18.11308</cx:pt>
          <cx:pt idx="1331">24.014659999999999</cx:pt>
          <cx:pt idx="1332">36.80847</cx:pt>
          <cx:pt idx="1334">22.162870000000002</cx:pt>
          <cx:pt idx="1336">17.322690000000001</cx:pt>
          <cx:pt idx="1338">7.9235600000000002</cx:pt>
          <cx:pt idx="1340">9.9435500000000001</cx:pt>
          <cx:pt idx="1342">11.8346</cx:pt>
          <cx:pt idx="1344">8.7748799999999996</cx:pt>
          <cx:pt idx="1346">14.16128</cx:pt>
          <cx:pt idx="1347">10.83517</cx:pt>
          <cx:pt idx="1349">16.012609999999999</cx:pt>
          <cx:pt idx="1350">15.66061</cx:pt>
          <cx:pt idx="1351">8.4642499999999998</cx:pt>
          <cx:pt idx="1352">15.322850000000001</cx:pt>
          <cx:pt idx="1354">15.73221</cx:pt>
          <cx:pt idx="1356">20.414169999999999</cx:pt>
          <cx:pt idx="1358">15.531090000000001</cx:pt>
          <cx:pt idx="1360">16.30593</cx:pt>
          <cx:pt idx="1362">25.450479999999999</cx:pt>
          <cx:pt idx="1364">13.05631</cx:pt>
          <cx:pt idx="1366">14.98837</cx:pt>
          <cx:pt idx="1367">19.26286</cx:pt>
          <cx:pt idx="1368">17.63599</cx:pt>
          <cx:pt idx="1370">15.4803</cx:pt>
          <cx:pt idx="1371">15.94159</cx:pt>
          <cx:pt idx="1373">18.517749999999999</cx:pt>
          <cx:pt idx="1374">17.98329</cx:pt>
          <cx:pt idx="1375">15.05039</cx:pt>
          <cx:pt idx="1377">22.302610000000001</cx:pt>
          <cx:pt idx="1379">16.571349999999999</cx:pt>
          <cx:pt idx="1380">21.228249999999999</cx:pt>
          <cx:pt idx="1381">17.630690000000001</cx:pt>
          <cx:pt idx="1382">12.67675</cx:pt>
          <cx:pt idx="1383">19.5504</cx:pt>
          <cx:pt idx="1384">15.59144</cx:pt>
          <cx:pt idx="1385">17.21949</cx:pt>
          <cx:pt idx="1386">18.510339999999999</cx:pt>
          <cx:pt idx="1387">13.02312</cx:pt>
          <cx:pt idx="1388">19.490790000000001</cx:pt>
          <cx:pt idx="1389">13.332380000000001</cx:pt>
          <cx:pt idx="1391">10.01017</cx:pt>
          <cx:pt idx="1393">14.93304</cx:pt>
          <cx:pt idx="1395">19.899509999999999</cx:pt>
          <cx:pt idx="1397">15.70973</cx:pt>
          <cx:pt idx="1398">14.310090000000001</cx:pt>
          <cx:pt idx="1399">10.58461</cx:pt>
          <cx:pt idx="1400">12.71655</cx:pt>
          <cx:pt idx="1401">12.41281</cx:pt>
          <cx:pt idx="1402">18.88514</cx:pt>
          <cx:pt idx="1404">11.63527</cx:pt>
          <cx:pt idx="1405">28.995090000000001</cx:pt>
          <cx:pt idx="1406">9.6558700000000002</cx:pt>
          <cx:pt idx="1408">10.121829999999999</cx:pt>
          <cx:pt idx="1409">19.4206</cx:pt>
          <cx:pt idx="1410">12.022069999999999</cx:pt>
          <cx:pt idx="1412">9.8121600000000004</cx:pt>
          <cx:pt idx="1413">19.331420000000001</cx:pt>
          <cx:pt idx="1415">13.353999999999999</cx:pt>
          <cx:pt idx="1416">10.335979999999999</cx:pt>
          <cx:pt idx="1417">10.68905</cx:pt>
          <cx:pt idx="1418">18.008420000000001</cx:pt>
          <cx:pt idx="1419">15.32719</cx:pt>
          <cx:pt idx="1420">8.3863000000000003</cx:pt>
          <cx:pt idx="1422">19.158529999999999</cx:pt>
          <cx:pt idx="1423">18.51952</cx:pt>
          <cx:pt idx="1424">23.884979999999999</cx:pt>
          <cx:pt idx="1426">10.615919999999999</cx:pt>
          <cx:pt idx="1427">15.0754</cx:pt>
          <cx:pt idx="1428">16.7559</cx:pt>
          <cx:pt idx="1430">12.39925</cx:pt>
          <cx:pt idx="1432">9.3891200000000001</cx:pt>
          <cx:pt idx="1433">19.34843</cx:pt>
          <cx:pt idx="1434">16.51211</cx:pt>
          <cx:pt idx="1435">12.979839999999999</cx:pt>
          <cx:pt idx="1437">15.12255</cx:pt>
          <cx:pt idx="1438">32.99371</cx:pt>
          <cx:pt idx="1439">15.924860000000001</cx:pt>
          <cx:pt idx="1441">13.836980000000001</cx:pt>
          <cx:pt idx="1442">16.538930000000001</cx:pt>
          <cx:pt idx="1444">16.594169999999998</cx:pt>
          <cx:pt idx="1446">13.89597</cx:pt>
          <cx:pt idx="1447">16.76943</cx:pt>
          <cx:pt idx="1448">16.02439</cx:pt>
          <cx:pt idx="1449">14.65802</cx:pt>
          <cx:pt idx="1450">12.12199</cx:pt>
          <cx:pt idx="1451">11.954940000000001</cx:pt>
          <cx:pt idx="1452">21.342269999999999</cx:pt>
          <cx:pt idx="1454">12.73254</cx:pt>
          <cx:pt idx="1455">11.23847</cx:pt>
          <cx:pt idx="1457">18.350180000000002</cx:pt>
          <cx:pt idx="1458">23.390989999999999</cx:pt>
          <cx:pt idx="1459">16.76859</cx:pt>
          <cx:pt idx="1460">19.016919999999999</cx:pt>
          <cx:pt idx="1461">22.10369</cx:pt>
          <cx:pt idx="1462">10.45293</cx:pt>
          <cx:pt idx="1463">12.27746</cx:pt>
          <cx:pt idx="1464">11.17755</cx:pt>
          <cx:pt idx="1465">17.264679999999998</cx:pt>
          <cx:pt idx="1466">21.703420000000001</cx:pt>
          <cx:pt idx="1467">11.17334</cx:pt>
          <cx:pt idx="1469">15.62154</cx:pt>
          <cx:pt idx="1470">20.352239999999998</cx:pt>
          <cx:pt idx="1471">8.6656200000000005</cx:pt>
          <cx:pt idx="1473">9.6416000000000004</cx:pt>
          <cx:pt idx="1474">8.6593199999999992</cx:pt>
          <cx:pt idx="1475">12.04307</cx:pt>
          <cx:pt idx="1476">19.7575</cx:pt>
          <cx:pt idx="1478">13.799910000000001</cx:pt>
          <cx:pt idx="1479">15.02482</cx:pt>
          <cx:pt idx="1481">9.9601000000000006</cx:pt>
          <cx:pt idx="1482">11.78886</cx:pt>
          <cx:pt idx="1483">19.1633</cx:pt>
          <cx:pt idx="1484">14.882580000000001</cx:pt>
          <cx:pt idx="1485">13.785360000000001</cx:pt>
          <cx:pt idx="1487">8.6532900000000001</cx:pt>
          <cx:pt idx="1488">14.74709</cx:pt>
          <cx:pt idx="1489">22.696560000000002</cx:pt>
          <cx:pt idx="1490">15.37008</cx:pt>
          <cx:pt idx="1491">5.8722300000000001</cx:pt>
          <cx:pt idx="1492">10.8697</cx:pt>
          <cx:pt idx="1493">5.6482999999999999</cx:pt>
          <cx:pt idx="1494">7.3350200000000001</cx:pt>
          <cx:pt idx="1495">23.696280000000002</cx:pt>
          <cx:pt idx="1496">23.651019999999999</cx:pt>
          <cx:pt idx="1497">13.312760000000001</cx:pt>
          <cx:pt idx="1498">17.634550000000001</cx:pt>
          <cx:pt idx="1499">28.527909999999999</cx:pt>
          <cx:pt idx="1500">8.3009000000000004</cx:pt>
          <cx:pt idx="1501">9.0305400000000002</cx:pt>
          <cx:pt idx="1502">5.8347100000000003</cx:pt>
          <cx:pt idx="1503">43.678710000000002</cx:pt>
          <cx:pt idx="1504">11.198119999999999</cx:pt>
          <cx:pt idx="1505">11.988479999999999</cx:pt>
          <cx:pt idx="1506">25.620989999999999</cx:pt>
          <cx:pt idx="1507">17.176739999999999</cx:pt>
          <cx:pt idx="1508">26.256910000000001</cx:pt>
          <cx:pt idx="1509">15.68994</cx:pt>
          <cx:pt idx="1510">17.25647</cx:pt>
          <cx:pt idx="1511">37.504559999999998</cx:pt>
          <cx:pt idx="1512">35.923279999999998</cx:pt>
          <cx:pt idx="1513">34.983429999999998</cx:pt>
          <cx:pt idx="1514">7.3942600000000001</cx:pt>
          <cx:pt idx="1515">7.0940000000000003</cx:pt>
          <cx:pt idx="1516">12.033060000000001</cx:pt>
          <cx:pt idx="1517">10.230869999999999</cx:pt>
          <cx:pt idx="1518">7.4343700000000004</cx:pt>
          <cx:pt idx="1519">10.988149999999999</cx:pt>
          <cx:pt idx="1520">14.936450000000001</cx:pt>
          <cx:pt idx="1521">7.76708</cx:pt>
          <cx:pt idx="1522">7.0455300000000003</cx:pt>
          <cx:pt idx="1523">16.226970000000001</cx:pt>
          <cx:pt idx="1524">10.35774</cx:pt>
          <cx:pt idx="1525">7.8241300000000003</cx:pt>
          <cx:pt idx="1526">5.9223999999999997</cx:pt>
          <cx:pt idx="1527">11.05439</cx:pt>
          <cx:pt idx="1528">6.9202399999999997</cx:pt>
          <cx:pt idx="1529">17.009899999999998</cx:pt>
          <cx:pt idx="1530">15.438929999999999</cx:pt>
          <cx:pt idx="1531">14.478160000000001</cx:pt>
          <cx:pt idx="1532">14.9255</cx:pt>
          <cx:pt idx="1533">15.882680000000001</cx:pt>
          <cx:pt idx="1534">25.779869999999999</cx:pt>
          <cx:pt idx="1535">9.63002</cx:pt>
          <cx:pt idx="1536">12.51042</cx:pt>
          <cx:pt idx="1537">15.3111</cx:pt>
          <cx:pt idx="1538">10.88762</cx:pt>
          <cx:pt idx="1539">27.13129</cx:pt>
          <cx:pt idx="1540">25.65935</cx:pt>
          <cx:pt idx="1541">9.2305399999999995</cx:pt>
          <cx:pt idx="1542">16.525939999999999</cx:pt>
          <cx:pt idx="1543">10.186389999999999</cx:pt>
          <cx:pt idx="1544">14.153919999999999</cx:pt>
          <cx:pt idx="1545">6.1865199999999998</cx:pt>
          <cx:pt idx="1546">31.76604</cx:pt>
          <cx:pt idx="1547">16.940760000000001</cx:pt>
          <cx:pt idx="1548">14.462569999999999</cx:pt>
          <cx:pt idx="1549">15.54156</cx:pt>
          <cx:pt idx="1550">17.212890000000002</cx:pt>
          <cx:pt idx="1551">22.895849999999999</cx:pt>
          <cx:pt idx="1552">21.724679999999999</cx:pt>
          <cx:pt idx="1553">19.100809999999999</cx:pt>
          <cx:pt idx="1554">19.362410000000001</cx:pt>
          <cx:pt idx="1555">13.560460000000001</cx:pt>
          <cx:pt idx="1556">23.26566</cx:pt>
          <cx:pt idx="1557">13.141909999999999</cx:pt>
          <cx:pt idx="1558">16.020679999999999</cx:pt>
          <cx:pt idx="1559">17.6539</cx:pt>
          <cx:pt idx="1560">18.055969999999999</cx:pt>
          <cx:pt idx="1561">13.488490000000001</cx:pt>
          <cx:pt idx="1562">11.11833</cx:pt>
          <cx:pt idx="1563">11.53702</cx:pt>
          <cx:pt idx="1564">10.683450000000001</cx:pt>
          <cx:pt idx="1565">20.881039999999999</cx:pt>
          <cx:pt idx="1566">16.79496</cx:pt>
          <cx:pt idx="1567">21.642569999999999</cx:pt>
          <cx:pt idx="1568">11.539619999999999</cx:pt>
          <cx:pt idx="1569">19.457599999999999</cx:pt>
          <cx:pt idx="1570">10.261570000000001</cx:pt>
          <cx:pt idx="1571">26.02983</cx:pt>
          <cx:pt idx="1572">26.772960000000001</cx:pt>
          <cx:pt idx="1573">10.006779999999999</cx:pt>
          <cx:pt idx="1574">14.87116</cx:pt>
          <cx:pt idx="1575">17.920190000000002</cx:pt>
          <cx:pt idx="1576">19.87716</cx:pt>
          <cx:pt idx="1577">9.6428799999999999</cx:pt>
          <cx:pt idx="1578">5.9106500000000004</cx:pt>
          <cx:pt idx="1579">11.97217</cx:pt>
          <cx:pt idx="1580">14.52148</cx:pt>
          <cx:pt idx="1581">13.32464</cx:pt>
          <cx:pt idx="1582">14.634980000000001</cx:pt>
          <cx:pt idx="1583">17.0913</cx:pt>
          <cx:pt idx="1584">18.74267</cx:pt>
          <cx:pt idx="1585">21.34273</cx:pt>
          <cx:pt idx="1586">20.263449999999999</cx:pt>
          <cx:pt idx="1587">28.809439999999999</cx:pt>
          <cx:pt idx="1588">8.0486799999999992</cx:pt>
          <cx:pt idx="1589">5.5350900000000003</cx:pt>
          <cx:pt idx="1590">11.572789999999999</cx:pt>
          <cx:pt idx="1591">5.3198100000000004</cx:pt>
          <cx:pt idx="1592">5.4191099999999999</cx:pt>
          <cx:pt idx="1593">9.3567499999999999</cx:pt>
          <cx:pt idx="1594">6.0159500000000001</cx:pt>
          <cx:pt idx="1595">6.9933500000000004</cx:pt>
          <cx:pt idx="1596">16.068989999999999</cx:pt>
          <cx:pt idx="1598">19.423249999999999</cx:pt>
          <cx:pt idx="1599">14.537409999999999</cx:pt>
          <cx:pt idx="1600">15.61412</cx:pt>
          <cx:pt idx="1601">23.56063</cx:pt>
          <cx:pt idx="1602">15.446289999999999</cx:pt>
          <cx:pt idx="1603">16.228249999999999</cx:pt>
          <cx:pt idx="1604">17.75695</cx:pt>
          <cx:pt idx="1605">16.660399999999999</cx:pt>
          <cx:pt idx="1606">20.247620000000001</cx:pt>
          <cx:pt idx="1607">22.188330000000001</cx:pt>
          <cx:pt idx="1608">23.422000000000001</cx:pt>
          <cx:pt idx="1609">17.729959999999998</cx:pt>
          <cx:pt idx="1610">24.453189999999999</cx:pt>
          <cx:pt idx="1611">20.73301</cx:pt>
          <cx:pt idx="1612">19.441479999999999</cx:pt>
          <cx:pt idx="1613">17.206969999999998</cx:pt>
          <cx:pt idx="1614">21.023879999999998</cx:pt>
          <cx:pt idx="1615">20.213660000000001</cx:pt>
          <cx:pt idx="1616">22.79064</cx:pt>
          <cx:pt idx="1617">17.335059999999999</cx:pt>
          <cx:pt idx="1618">18.464359999999999</cx:pt>
          <cx:pt idx="1619">14.45307</cx:pt>
          <cx:pt idx="1620">31.712479999999999</cx:pt>
          <cx:pt idx="1621">18.66628</cx:pt>
          <cx:pt idx="1622">21.838059999999999</cx:pt>
          <cx:pt idx="1623">28.746089999999999</cx:pt>
          <cx:pt idx="1624">34.416049999999998</cx:pt>
          <cx:pt idx="1625">24.218350000000001</cx:pt>
          <cx:pt idx="1626">18.769380000000002</cx:pt>
          <cx:pt idx="1627">23.058199999999999</cx:pt>
          <cx:pt idx="1628">16.977429999999998</cx:pt>
          <cx:pt idx="1629">30.10238</cx:pt>
          <cx:pt idx="1630">25.29805</cx:pt>
          <cx:pt idx="1631">13.380420000000001</cx:pt>
          <cx:pt idx="1632">16.39228</cx:pt>
          <cx:pt idx="1633">17.833169999999999</cx:pt>
          <cx:pt idx="1634">22.478349999999999</cx:pt>
          <cx:pt idx="1635">14.442159999999999</cx:pt>
          <cx:pt idx="1636">14.643470000000001</cx:pt>
          <cx:pt idx="1637">14.112030000000001</cx:pt>
          <cx:pt idx="1638">15.196350000000001</cx:pt>
          <cx:pt idx="1639">15.83004</cx:pt>
          <cx:pt idx="1640">9.4720600000000008</cx:pt>
          <cx:pt idx="1641">19.523420000000002</cx:pt>
          <cx:pt idx="1642">5.6686199999999998</cx:pt>
          <cx:pt idx="1643">11.86552</cx:pt>
          <cx:pt idx="1644">7.8651099999999996</cx:pt>
          <cx:pt idx="1645">19.913450000000001</cx:pt>
          <cx:pt idx="1646">37.245229999999999</cx:pt>
          <cx:pt idx="1647">17.835249999999998</cx:pt>
          <cx:pt idx="1648">21.50704</cx:pt>
          <cx:pt idx="1649">26.80498</cx:pt>
          <cx:pt idx="1650">23.313479999999998</cx:pt>
          <cx:pt idx="1651">23.594619999999999</cx:pt>
          <cx:pt idx="1652">23.320910000000001</cx:pt>
          <cx:pt idx="1653">29.129570000000001</cx:pt>
          <cx:pt idx="1654">35.008209999999998</cx:pt>
          <cx:pt idx="1655">29.18404</cx:pt>
          <cx:pt idx="1656">28.259519999999998</cx:pt>
          <cx:pt idx="1657">26.555019999999999</cx:pt>
          <cx:pt idx="1658">25.103580000000001</cx:pt>
          <cx:pt idx="1659">24.139869999999998</cx:pt>
          <cx:pt idx="1660">23.370429999999999</cx:pt>
          <cx:pt idx="1661">26.437760000000001</cx:pt>
          <cx:pt idx="1662">25.548380000000002</cx:pt>
          <cx:pt idx="1663">25.118559999999999</cx:pt>
          <cx:pt idx="1664">7.9331500000000004</cx:pt>
          <cx:pt idx="1665">5.23299</cx:pt>
          <cx:pt idx="1666">13.78548</cx:pt>
          <cx:pt idx="1667">6.1667699999999996</cx:pt>
          <cx:pt idx="1668">4.7522099999999998</cx:pt>
          <cx:pt idx="1669">8.2546099999999996</cx:pt>
          <cx:pt idx="1670">11.02379</cx:pt>
          <cx:pt idx="1671">3.99614</cx:pt>
          <cx:pt idx="1672">6.9022199999999998</cx:pt>
          <cx:pt idx="1673">5.6590800000000003</cx:pt>
          <cx:pt idx="1674">5.2716200000000004</cx:pt>
          <cx:pt idx="1675">6.4428299999999998</cx:pt>
          <cx:pt idx="1676">7.3029900000000003</cx:pt>
          <cx:pt idx="1677">20.77224</cx:pt>
          <cx:pt idx="1678">10.622159999999999</cx:pt>
          <cx:pt idx="1679">9.0516100000000002</cx:pt>
          <cx:pt idx="1680">13.82709</cx:pt>
          <cx:pt idx="1682">8.0279600000000002</cx:pt>
          <cx:pt idx="1683">13.240220000000001</cx:pt>
          <cx:pt idx="1685">16.78472</cx:pt>
          <cx:pt idx="1687">22.512969999999999</cx:pt>
          <cx:pt idx="1688">11.62435</cx:pt>
          <cx:pt idx="1690">18.066839999999999</cx:pt>
          <cx:pt idx="1691">8.1303400000000003</cx:pt>
          <cx:pt idx="1692">11.132350000000001</cx:pt>
          <cx:pt idx="1694">13.84848</cx:pt>
          <cx:pt idx="1696">10.818720000000001</cx:pt>
          <cx:pt idx="1698">9.45153</cx:pt>
          <cx:pt idx="1700">14.11228</cx:pt>
          <cx:pt idx="1702">12.475529999999999</cx:pt>
          <cx:pt idx="1703">16.727599999999999</cx:pt>
          <cx:pt idx="1705">15.37833</cx:pt>
          <cx:pt idx="1708">22.17388</cx:pt>
          <cx:pt idx="1709">11.838509999999999</cx:pt>
          <cx:pt idx="1710">23.802409999999998</cx:pt>
          <cx:pt idx="1711">34.085830000000001</cx:pt>
          <cx:pt idx="1713">9.9306900000000002</cx:pt>
          <cx:pt idx="1715">23.444890000000001</cx:pt>
          <cx:pt idx="1716">10.95157</cx:pt>
          <cx:pt idx="1717">25.897400000000001</cx:pt>
          <cx:pt idx="1719">17.774619999999999</cx:pt>
          <cx:pt idx="1721">11.614850000000001</cx:pt>
          <cx:pt idx="1722">19.082270000000001</cx:pt>
          <cx:pt idx="1723">17.558979999999998</cx:pt>
          <cx:pt idx="1725">17.97016</cx:pt>
          <cx:pt idx="1726">15.56451</cx:pt>
          <cx:pt idx="1728">19.202490000000001</cx:pt>
          <cx:pt idx="1729">21.173639999999999</cx:pt>
          <cx:pt idx="1730">17.866070000000001</cx:pt>
          <cx:pt idx="1731">19.207370000000001</cx:pt>
          <cx:pt idx="1732">22.64526</cx:pt>
          <cx:pt idx="1733">17.211539999999999</cx:pt>
          <cx:pt idx="1735">30.789300000000001</cx:pt>
          <cx:pt idx="1736">18.662870000000002</cx:pt>
          <cx:pt idx="1737">38.160339999999998</cx:pt>
          <cx:pt idx="1738">28.275849999999998</cx:pt>
          <cx:pt idx="1739">20.462409999999998</cx:pt>
          <cx:pt idx="1740">19.68815</cx:pt>
          <cx:pt idx="1741">25.761379999999999</cx:pt>
          <cx:pt idx="1742">18.425339999999998</cx:pt>
          <cx:pt idx="1743">14.50048</cx:pt>
          <cx:pt idx="1744">18.612500000000001</cx:pt>
          <cx:pt idx="1746">32.840229999999998</cx:pt>
          <cx:pt idx="1747">21.499379999999999</cx:pt>
          <cx:pt idx="1749">23.349519999999998</cx:pt>
          <cx:pt idx="1750">18.51999</cx:pt>
          <cx:pt idx="1751">22.25873</cx:pt>
          <cx:pt idx="1752">29.476469999999999</cx:pt>
          <cx:pt idx="1753">19.601749999999999</cx:pt>
          <cx:pt idx="1755">28.041889999999999</cx:pt>
          <cx:pt idx="1756">23.007680000000001</cx:pt>
          <cx:pt idx="1757">33.935510000000001</cx:pt>
          <cx:pt idx="1758">24.446580000000001</cx:pt>
          <cx:pt idx="1759">28.087019999999999</cx:pt>
          <cx:pt idx="1760">21.182780000000001</cx:pt>
          <cx:pt idx="1762">10.33414</cx:pt>
          <cx:pt idx="1764">8.8983399999999993</cx:pt>
          <cx:pt idx="1766">14.77125</cx:pt>
          <cx:pt idx="1768">14.44744</cx:pt>
          <cx:pt idx="1769">9.8397100000000002</cx:pt>
          <cx:pt idx="1770">6.6909099999999997</cx:pt>
          <cx:pt idx="1771">11.41699</cx:pt>
          <cx:pt idx="1772">30.269369999999999</cx:pt>
          <cx:pt idx="1773">15.007429999999999</cx:pt>
          <cx:pt idx="1774">20.030560000000001</cx:pt>
          <cx:pt idx="1775">25.478400000000001</cx:pt>
          <cx:pt idx="1776">20.70449</cx:pt>
          <cx:pt idx="1778">23.229710000000001</cx:pt>
          <cx:pt idx="1779">20.906569999999999</cx:pt>
          <cx:pt idx="1781">23.656929999999999</cx:pt>
          <cx:pt idx="1782">19.626580000000001</cx:pt>
          <cx:pt idx="1783">22.923680000000001</cx:pt>
          <cx:pt idx="1784">22.906500000000001</cx:pt>
          <cx:pt idx="1785">16.173500000000001</cx:pt>
          <cx:pt idx="1786">21.36429</cx:pt>
          <cx:pt idx="1787">22.172920000000001</cx:pt>
          <cx:pt idx="1788">13.42779</cx:pt>
          <cx:pt idx="1790">17.24155</cx:pt>
          <cx:pt idx="1791">14.50507</cx:pt>
          <cx:pt idx="1792">12.96163</cx:pt>
          <cx:pt idx="1793">17.227609999999999</cx:pt>
          <cx:pt idx="1795">19.439769999999999</cx:pt>
          <cx:pt idx="1796">16.440180000000002</cx:pt>
          <cx:pt idx="1797">22.569649999999999</cx:pt>
          <cx:pt idx="1798">19.05077</cx:pt>
          <cx:pt idx="1800">17.382950000000001</cx:pt>
          <cx:pt idx="1801">23.211569999999998</cx:pt>
          <cx:pt idx="1802">27.860900000000001</cx:pt>
          <cx:pt idx="1803">14.83168</cx:pt>
          <cx:pt idx="1804">19.573709999999998</cx:pt>
          <cx:pt idx="1805">32.81427</cx:pt>
          <cx:pt idx="1806">31.167480000000001</cx:pt>
          <cx:pt idx="1808">19.57751</cx:pt>
          <cx:pt idx="1810">17.61206</cx:pt>
          <cx:pt idx="1811">20.415790000000001</cx:pt>
          <cx:pt idx="1812">17.897120000000001</cx:pt>
          <cx:pt idx="1814">19.96857</cx:pt>
          <cx:pt idx="1815">13.206519999999999</cx:pt>
          <cx:pt idx="1816">7.41988</cx:pt>
          <cx:pt idx="1818">12.987019999999999</cx:pt>
          <cx:pt idx="1819">19.585989999999999</cx:pt>
          <cx:pt idx="1820">9.3533000000000008</cx:pt>
          <cx:pt idx="1822">19.68308</cx:pt>
          <cx:pt idx="1824">9.3998399999999993</cx:pt>
          <cx:pt idx="1825">16.461490000000001</cx:pt>
          <cx:pt idx="1826">18.906839999999999</cx:pt>
          <cx:pt idx="1827">18.034980000000001</cx:pt>
          <cx:pt idx="1828">19.393599999999999</cx:pt>
          <cx:pt idx="1829">17.35369</cx:pt>
          <cx:pt idx="1830">25.15522</cx:pt>
          <cx:pt idx="1831">20.69154</cx:pt>
          <cx:pt idx="1832">24.17212</cx:pt>
          <cx:pt idx="1833">11.9346</cx:pt>
          <cx:pt idx="1834">14.27556</cx:pt>
          <cx:pt idx="1836">20.46322</cx:pt>
          <cx:pt idx="1837">9.9046000000000003</cx:pt>
          <cx:pt idx="1838">19.78687</cx:pt>
          <cx:pt idx="1839">19.717479999999998</cx:pt>
          <cx:pt idx="1840">33.690280000000001</cx:pt>
          <cx:pt idx="1842">10.62082</cx:pt>
          <cx:pt idx="1843">12.184049999999999</cx:pt>
          <cx:pt idx="1845">9.5601900000000004</cx:pt>
          <cx:pt idx="1846">11.856350000000001</cx:pt>
          <cx:pt idx="1848">17.800799999999999</cx:pt>
          <cx:pt idx="1849">12.572939999999999</cx:pt>
          <cx:pt idx="1850">10.04383</cx:pt>
          <cx:pt idx="1851">11.84084</cx:pt>
          <cx:pt idx="1853">9.2240699999999993</cx:pt>
          <cx:pt idx="1854">15.03833</cx:pt>
          <cx:pt idx="1855">16.001460000000002</cx:pt>
          <cx:pt idx="1856">11.87006</cx:pt>
          <cx:pt idx="1858">10.69136</cx:pt>
          <cx:pt idx="1860">7.6614599999999999</cx:pt>
          <cx:pt idx="1861">11.63214</cx:pt>
          <cx:pt idx="1862">7.0777400000000004</cx:pt>
          <cx:pt idx="1863">11.997859999999999</cx:pt>
          <cx:pt idx="1864">11.38978</cx:pt>
          <cx:pt idx="1865">19.41695</cx:pt>
          <cx:pt idx="1867">16.271339999999999</cx:pt>
          <cx:pt idx="1869">14.48649</cx:pt>
          <cx:pt idx="1870">9.8627599999999997</cx:pt>
          <cx:pt idx="1871">7.3462399999999999</cx:pt>
          <cx:pt idx="1872">15.03172</cx:pt>
          <cx:pt idx="1874">14.96747</cx:pt>
          <cx:pt idx="1875">11.65063</cx:pt>
          <cx:pt idx="1876">30.112410000000001</cx:pt>
          <cx:pt idx="1877">19.085080000000001</cx:pt>
          <cx:pt idx="1878">21.163630000000001</cx:pt>
          <cx:pt idx="1879">24.9879</cx:pt>
          <cx:pt idx="1880">27.595770000000002</cx:pt>
          <cx:pt idx="1881">21.691140000000001</cx:pt>
          <cx:pt idx="1882">26.240780000000001</cx:pt>
          <cx:pt idx="1883">17.17512</cx:pt>
          <cx:pt idx="1885">24.219390000000001</cx:pt>
          <cx:pt idx="1886">30.185099999999998</cx:pt>
          <cx:pt idx="1887">15.683579999999999</cx:pt>
          <cx:pt idx="1889">20.71199</cx:pt>
          <cx:pt idx="1890">14.13205</cx:pt>
          <cx:pt idx="1891">15.452590000000001</cx:pt>
          <cx:pt idx="1893">20.212050000000001</cx:pt>
          <cx:pt idx="1894">24.16236</cx:pt>
          <cx:pt idx="1895">32.015599999999999</cx:pt>
          <cx:pt idx="1896">11.220079999999999</cx:pt>
          <cx:pt idx="1897">8.1040399999999995</cx:pt>
          <cx:pt idx="1898">13.95787</cx:pt>
          <cx:pt idx="1899">5.9585299999999997</cx:pt>
          <cx:pt idx="1900">10.8733</cx:pt>
          <cx:pt idx="1902">13.148619999999999</cx:pt>
          <cx:pt idx="1903">10.26103</cx:pt>
          <cx:pt idx="1905">14.69209</cx:pt>
          <cx:pt idx="1907">8.9222000000000001</cx:pt>
          <cx:pt idx="1908">9.8169799999999992</cx:pt>
          <cx:pt idx="1909">10.505179999999999</cx:pt>
          <cx:pt idx="1911">22.831189999999999</cx:pt>
          <cx:pt idx="1912">20.604310000000002</cx:pt>
          <cx:pt idx="1913">20.741219999999998</cx:pt>
          <cx:pt idx="1914">18.819089999999999</cx:pt>
          <cx:pt idx="1915">17.744869999999999</cx:pt>
          <cx:pt idx="1916">19.67137</cx:pt>
          <cx:pt idx="1917">10.50081</cx:pt>
          <cx:pt idx="1918">21.389379999999999</cx:pt>
          <cx:pt idx="1919">10.7538</cx:pt>
          <cx:pt idx="1920">11.003539999999999</cx:pt>
          <cx:pt idx="1921">15.936</cx:pt>
          <cx:pt idx="1923">6.2589600000000001</cx:pt>
          <cx:pt idx="1924">12.41798</cx:pt>
          <cx:pt idx="1925">10.12804</cx:pt>
          <cx:pt idx="1926">18.79025</cx:pt>
          <cx:pt idx="1927">13.223330000000001</cx:pt>
          <cx:pt idx="1928">8.01877</cx:pt>
          <cx:pt idx="1929">21.569710000000001</cx:pt>
          <cx:pt idx="1931">6.7670700000000004</cx:pt>
          <cx:pt idx="1932">8.0077700000000007</cx:pt>
          <cx:pt idx="1933">19.605640000000001</cx:pt>
          <cx:pt idx="1934">13.422599999999999</cx:pt>
          <cx:pt idx="1936">14.995290000000001</cx:pt>
          <cx:pt idx="1937">13.533899999999999</cx:pt>
          <cx:pt idx="1938">14.93838</cx:pt>
          <cx:pt idx="1940">13.98258</cx:pt>
          <cx:pt idx="1941">14.84773</cx:pt>
          <cx:pt idx="1943">16.146419999999999</cx:pt>
          <cx:pt idx="1945">20.403680000000001</cx:pt>
          <cx:pt idx="1946">26.203399999999998</cx:pt>
          <cx:pt idx="1948">5.0896699999999999</cx:pt>
          <cx:pt idx="1950">15.81587</cx:pt>
          <cx:pt idx="1952">8.07883</cx:pt>
          <cx:pt idx="1954">9.4868500000000004</cx:pt>
          <cx:pt idx="1955">7.7231100000000001</cx:pt>
          <cx:pt idx="1956">14.5061</cx:pt>
          <cx:pt idx="1957">13.537649999999999</cx:pt>
          <cx:pt idx="1959">17.51595</cx:pt>
          <cx:pt idx="1960">16.658390000000001</cx:pt>
          <cx:pt idx="1961">11.008330000000001</cx:pt>
          <cx:pt idx="1962">14.45927</cx:pt>
          <cx:pt idx="1963">15.131959999999999</cx:pt>
          <cx:pt idx="1965">14.782780000000001</cx:pt>
          <cx:pt idx="1966">13.14817</cx:pt>
          <cx:pt idx="1967">11.61327</cx:pt>
          <cx:pt idx="1968">13.043010000000001</cx:pt>
          <cx:pt idx="1969">12.30392</cx:pt>
          <cx:pt idx="1970">13.83197</cx:pt>
          <cx:pt idx="1972">17.020510000000002</cx:pt>
          <cx:pt idx="1973">20.78406</cx:pt>
          <cx:pt idx="1974">20.43009</cx:pt>
          <cx:pt idx="1975">12.99311</cx:pt>
          <cx:pt idx="1976">17.680109999999999</cx:pt>
          <cx:pt idx="1977">19.13964</cx:pt>
          <cx:pt idx="1978">12.71246</cx:pt>
          <cx:pt idx="1979">14.029299999999999</cx:pt>
          <cx:pt idx="1980">15.26219</cx:pt>
          <cx:pt idx="1981">19.081689999999998</cx:pt>
          <cx:pt idx="1983">9.9083799999999993</cx:pt>
          <cx:pt idx="1985">7.6326400000000003</cx:pt>
          <cx:pt idx="1986">11.964399999999999</cx:pt>
          <cx:pt idx="1988">19.9223</cx:pt>
          <cx:pt idx="1989">22.452210000000001</cx:pt>
          <cx:pt idx="1991">10.283429999999999</cx:pt>
          <cx:pt idx="1992">13.23856</cx:pt>
          <cx:pt idx="1993">17.707789999999999</cx:pt>
          <cx:pt idx="1994">14.563140000000001</cx:pt>
          <cx:pt idx="1995">22.639430000000001</cx:pt>
          <cx:pt idx="1996">12.324350000000001</cx:pt>
          <cx:pt idx="1997">21.82733</cx:pt>
          <cx:pt idx="1998">21.698360000000001</cx:pt>
          <cx:pt idx="2000">21.819210000000002</cx:pt>
          <cx:pt idx="2001">14.46406</cx:pt>
          <cx:pt idx="2002">8.3098500000000008</cx:pt>
          <cx:pt idx="2003">14.06343</cx:pt>
          <cx:pt idx="2005">10.955019999999999</cx:pt>
          <cx:pt idx="2006">17.116099999999999</cx:pt>
          <cx:pt idx="2007">15.66878</cx:pt>
          <cx:pt idx="2008">11.83886</cx:pt>
          <cx:pt idx="2009">6.58101</cx:pt>
          <cx:pt idx="2010">10.61509</cx:pt>
          <cx:pt idx="2012">19.988420000000001</cx:pt>
          <cx:pt idx="2013">14.59881</cx:pt>
          <cx:pt idx="2014">15.705830000000001</cx:pt>
          <cx:pt idx="2016">28.836179999999999</cx:pt>
          <cx:pt idx="2017">14.77623</cx:pt>
          <cx:pt idx="2019">14.54646</cx:pt>
          <cx:pt idx="2020">14.8017</cx:pt>
          <cx:pt idx="2021">14.18192</cx:pt>
          <cx:pt idx="2023">15.812099999999999</cx:pt>
          <cx:pt idx="2024">15.66826</cx:pt>
          <cx:pt idx="2025">13.24334</cx:pt>
          <cx:pt idx="2027">10.128500000000001</cx:pt>
          <cx:pt idx="2029">20.4635</cx:pt>
          <cx:pt idx="2030">12.296609999999999</cx:pt>
          <cx:pt idx="2032">17.762129999999999</cx:pt>
          <cx:pt idx="2034">14.921709999999999</cx:pt>
          <cx:pt idx="2035">20.86403</cx:pt>
          <cx:pt idx="2036">17.847750000000001</cx:pt>
          <cx:pt idx="2037">16.90926</cx:pt>
          <cx:pt idx="2038">20.71726</cx:pt>
          <cx:pt idx="2039">15.89385</cx:pt>
          <cx:pt idx="2040">17.759340000000002</cx:pt>
          <cx:pt idx="2041">11.13546</cx:pt>
          <cx:pt idx="2042">20.805900000000001</cx:pt>
          <cx:pt idx="2043">15.614520000000001</cx:pt>
          <cx:pt idx="2044">19.10511</cx:pt>
          <cx:pt idx="2045">20.44942</cx:pt>
          <cx:pt idx="2046">12.05974</cx:pt>
          <cx:pt idx="2047">16.295539999999999</cx:pt>
          <cx:pt idx="2049">20.02055</cx:pt>
          <cx:pt idx="2050">21.877020000000002</cx:pt>
          <cx:pt idx="2051">20.094560000000001</cx:pt>
          <cx:pt idx="2052">13.00163</cx:pt>
          <cx:pt idx="2053">18.072140000000001</cx:pt>
          <cx:pt idx="2054">16.45758</cx:pt>
          <cx:pt idx="2055">22.03828</cx:pt>
          <cx:pt idx="2056">25.170950000000001</cx:pt>
          <cx:pt idx="2057">22.156199999999998</cx:pt>
          <cx:pt idx="2058">12.15803</cx:pt>
          <cx:pt idx="2059">17.182099999999998</cx:pt>
          <cx:pt idx="2060">6.7334199999999997</cx:pt>
          <cx:pt idx="2061">9.9412900000000004</cx:pt>
          <cx:pt idx="2062">15.945489999999999</cx:pt>
          <cx:pt idx="2063">10.07199</cx:pt>
          <cx:pt idx="2064">21.292280000000002</cx:pt>
          <cx:pt idx="2065">10.408620000000001</cx:pt>
          <cx:pt idx="2066">17.265409999999999</cx:pt>
          <cx:pt idx="2067">12.619910000000001</cx:pt>
          <cx:pt idx="2068">14.145160000000001</cx:pt>
          <cx:pt idx="2069">11.159739999999999</cx:pt>
          <cx:pt idx="2070">16.238040000000002</cx:pt>
          <cx:pt idx="2071">25.102250000000002</cx:pt>
          <cx:pt idx="2072">25.19031</cx:pt>
          <cx:pt idx="2073">22.679839999999999</cx:pt>
          <cx:pt idx="2074">20.843620000000001</cx:pt>
          <cx:pt idx="2075">13.54823</cx:pt>
          <cx:pt idx="2076">21.707619999999999</cx:pt>
          <cx:pt idx="2077">16.6465</cx:pt>
          <cx:pt idx="2078">9.7836800000000004</cx:pt>
          <cx:pt idx="2079">11.56629</cx:pt>
          <cx:pt idx="2080">13.059060000000001</cx:pt>
          <cx:pt idx="2081">13.853059999999999</cx:pt>
          <cx:pt idx="2082">21.376049999999999</cx:pt>
          <cx:pt idx="2083">6.9601199999999999</cx:pt>
          <cx:pt idx="2084">16.606570000000001</cx:pt>
          <cx:pt idx="2085">18.438089999999999</cx:pt>
          <cx:pt idx="2086">26.18533</cx:pt>
          <cx:pt idx="2087">17.991430000000001</cx:pt>
          <cx:pt idx="2088">17.662330000000001</cx:pt>
          <cx:pt idx="2089">12.23081</cx:pt>
          <cx:pt idx="2090">16.028220000000001</cx:pt>
          <cx:pt idx="2091">5.46401</cx:pt>
          <cx:pt idx="2092">17.66911</cx:pt>
          <cx:pt idx="2093">18.856069999999999</cx:pt>
          <cx:pt idx="2094">13.66112</cx:pt>
          <cx:pt idx="2095">17.435020000000002</cx:pt>
          <cx:pt idx="2096">25.680610000000001</cx:pt>
          <cx:pt idx="2097">18.08915</cx:pt>
          <cx:pt idx="2098">20.518319999999999</cx:pt>
          <cx:pt idx="2099">26.759160000000001</cx:pt>
          <cx:pt idx="2100">14.110609999999999</cx:pt>
          <cx:pt idx="2101">15.992430000000001</cx:pt>
          <cx:pt idx="2102">16.33671</cx:pt>
          <cx:pt idx="2103">30.931170000000002</cx:pt>
          <cx:pt idx="2104">12.67395</cx:pt>
          <cx:pt idx="2105">9.3131199999999996</cx:pt>
          <cx:pt idx="2106">10.78661</cx:pt>
          <cx:pt idx="2107">22.246040000000001</cx:pt>
          <cx:pt idx="2108">15.42291</cx:pt>
          <cx:pt idx="2109">22.548359999999999</cx:pt>
          <cx:pt idx="2110">16.199390000000001</cx:pt>
          <cx:pt idx="2111">21.909829999999999</cx:pt>
          <cx:pt idx="2112">20.839970000000001</cx:pt>
          <cx:pt idx="2113">21.219190000000001</cx:pt>
          <cx:pt idx="2114">25.05509</cx:pt>
          <cx:pt idx="2115">22.864229999999999</cx:pt>
          <cx:pt idx="2116">24.537389999999998</cx:pt>
          <cx:pt idx="2117">19.494579999999999</cx:pt>
          <cx:pt idx="2118">20.023790000000002</cx:pt>
          <cx:pt idx="2119">30.19068</cx:pt>
          <cx:pt idx="2120">36.530769999999997</cx:pt>
          <cx:pt idx="2121">37.663600000000002</cx:pt>
          <cx:pt idx="2122">16.255490000000002</cx:pt>
          <cx:pt idx="2123">31.282640000000001</cx:pt>
          <cx:pt idx="2124">18.557590000000001</cx:pt>
          <cx:pt idx="2125">16.08501</cx:pt>
          <cx:pt idx="2126">11.47406</cx:pt>
          <cx:pt idx="2127">11.71528</cx:pt>
          <cx:pt idx="2128">8.9055199999999992</cx:pt>
          <cx:pt idx="2129">14.63644</cx:pt>
          <cx:pt idx="2130">24.753769999999999</cx:pt>
          <cx:pt idx="2131">12.684710000000001</cx:pt>
          <cx:pt idx="2132">26.647469999999998</cx:pt>
          <cx:pt idx="2133">17.715160000000001</cx:pt>
          <cx:pt idx="2134">14.79978</cx:pt>
          <cx:pt idx="2135">11.4283</cx:pt>
          <cx:pt idx="2136">12.300789999999999</cx:pt>
          <cx:pt idx="2137">7.1771000000000003</cx:pt>
          <cx:pt idx="2138">15.024609999999999</cx:pt>
          <cx:pt idx="2139">17.760480000000001</cx:pt>
          <cx:pt idx="2140">12.454219999999999</cx:pt>
          <cx:pt idx="2141">14.303100000000001</cx:pt>
          <cx:pt idx="2142">33.156410000000001</cx:pt>
          <cx:pt idx="2143">17.393830000000001</cx:pt>
          <cx:pt idx="2144">22.268840000000001</cx:pt>
          <cx:pt idx="2145">13.102309999999999</cx:pt>
          <cx:pt idx="2146">19.089829999999999</cx:pt>
          <cx:pt idx="2147">10.78805</cx:pt>
          <cx:pt idx="2148">14.132529999999999</cx:pt>
          <cx:pt idx="2149">17.958670000000001</cx:pt>
          <cx:pt idx="2150">19.457070000000002</cx:pt>
          <cx:pt idx="2151">32.606569999999998</cx:pt>
          <cx:pt idx="2152">15.972340000000001</cx:pt>
          <cx:pt idx="2153">22.342690000000001</cx:pt>
          <cx:pt idx="2154">11.933809999999999</cx:pt>
          <cx:pt idx="2155">17.72917</cx:pt>
          <cx:pt idx="2156">30.53105</cx:pt>
          <cx:pt idx="2157">25.449390000000001</cx:pt>
          <cx:pt idx="2158">6.5277200000000004</cx:pt>
          <cx:pt idx="2159">24.69839</cx:pt>
          <cx:pt idx="2160">13.233180000000001</cx:pt>
          <cx:pt idx="2161">8.5930800000000005</cx:pt>
          <cx:pt idx="2162">18.27112</cx:pt>
          <cx:pt idx="2163">15.38294</cx:pt>
          <cx:pt idx="2164">4.8563400000000003</cx:pt>
          <cx:pt idx="2165">18.686699999999998</cx:pt>
          <cx:pt idx="2166">6.9966400000000002</cx:pt>
          <cx:pt idx="2167">24.67754</cx:pt>
          <cx:pt idx="2168">18.62743</cx:pt>
          <cx:pt idx="2169">20.83447</cx:pt>
          <cx:pt idx="2170">16.544689999999999</cx:pt>
          <cx:pt idx="2171">17.81851</cx:pt>
          <cx:pt idx="2172">11.55184</cx:pt>
          <cx:pt idx="2173">11.296049999999999</cx:pt>
          <cx:pt idx="2174">27.25431</cx:pt>
          <cx:pt idx="2175">25.785119999999999</cx:pt>
          <cx:pt idx="2176">22.65279</cx:pt>
          <cx:pt idx="2177">23.140640000000001</cx:pt>
          <cx:pt idx="2178">28.530909999999999</cx:pt>
          <cx:pt idx="2179">23.209849999999999</cx:pt>
          <cx:pt idx="2180">5.6232699999999998</cx:pt>
          <cx:pt idx="2181">13.04853</cx:pt>
          <cx:pt idx="2182">7.2812000000000001</cx:pt>
          <cx:pt idx="2183">14.734870000000001</cx:pt>
          <cx:pt idx="2184">12.01688</cx:pt>
          <cx:pt idx="2185">12.646129999999999</cx:pt>
          <cx:pt idx="2186">22.657409999999999</cx:pt>
          <cx:pt idx="2187">13.22734</cx:pt>
          <cx:pt idx="2188">19.29665</cx:pt>
          <cx:pt idx="2189">18.674160000000001</cx:pt>
          <cx:pt idx="2190">15.657389999999999</cx:pt>
          <cx:pt idx="2191">19.760370000000002</cx:pt>
          <cx:pt idx="2192">7.4447700000000001</cx:pt>
          <cx:pt idx="2193">13.36417</cx:pt>
          <cx:pt idx="2194">6.4787100000000004</cx:pt>
          <cx:pt idx="2195">7.7203200000000001</cx:pt>
          <cx:pt idx="2196">11.401160000000001</cx:pt>
          <cx:pt idx="2197">15.746259999999999</cx:pt>
          <cx:pt idx="2198">5.5299699999999996</cx:pt>
          <cx:pt idx="2199">15.228070000000001</cx:pt>
          <cx:pt idx="2200">10.897</cx:pt>
          <cx:pt idx="2201">9.7292900000000007</cx:pt>
          <cx:pt idx="2202">12.588089999999999</cx:pt>
          <cx:pt idx="2203">18.780799999999999</cx:pt>
          <cx:pt idx="2204">21.702729999999999</cx:pt>
          <cx:pt idx="2205">22.6646</cx:pt>
          <cx:pt idx="2206">21.055050000000001</cx:pt>
          <cx:pt idx="2207">9.59849</cx:pt>
          <cx:pt idx="2208">13.61595</cx:pt>
          <cx:pt idx="2209">5.9220600000000001</cx:pt>
          <cx:pt idx="2210">5.7984499999999999</cx:pt>
          <cx:pt idx="2211">14.72119</cx:pt>
          <cx:pt idx="2212">23.081420000000001</cx:pt>
          <cx:pt idx="2213">27.99465</cx:pt>
          <cx:pt idx="2214">9.5833600000000008</cx:pt>
          <cx:pt idx="2215">15.41029</cx:pt>
          <cx:pt idx="2216">5.50875</cx:pt>
          <cx:pt idx="2217">5.4237099999999998</cx:pt>
          <cx:pt idx="2218">12.91985</cx:pt>
          <cx:pt idx="2219">8.8029200000000003</cx:pt>
          <cx:pt idx="2220">14.42287</cx:pt>
          <cx:pt idx="2221">15.44267</cx:pt>
          <cx:pt idx="2222">15.911239999999999</cx:pt>
          <cx:pt idx="2223">8.4133099999999992</cx:pt>
          <cx:pt idx="2224">10.8582</cx:pt>
          <cx:pt idx="2225">6.3508899999999997</cx:pt>
          <cx:pt idx="2226">11.18608</cx:pt>
          <cx:pt idx="2227">22.03492</cx:pt>
          <cx:pt idx="2228">18.945</cx:pt>
          <cx:pt idx="2229">4.3751300000000004</cx:pt>
          <cx:pt idx="2230">9.7395999999999994</cx:pt>
          <cx:pt idx="2231">10.582979999999999</cx:pt>
          <cx:pt idx="2232">4.0679800000000004</cx:pt>
          <cx:pt idx="2233">5.8934699999999998</cx:pt>
          <cx:pt idx="2234">4.6508399999999996</cx:pt>
          <cx:pt idx="2235">3.2761300000000002</cx:pt>
          <cx:pt idx="2236">11.552759999999999</cx:pt>
          <cx:pt idx="2237">12.52148</cx:pt>
          <cx:pt idx="2238">12.673970000000001</cx:pt>
          <cx:pt idx="2239">21.175550000000001</cx:pt>
          <cx:pt idx="2240">16.203669999999999</cx:pt>
          <cx:pt idx="2241">6.9333900000000002</cx:pt>
          <cx:pt idx="2242">13.083550000000001</cx:pt>
          <cx:pt idx="2243">5.0624399999999996</cx:pt>
          <cx:pt idx="2244">6.1856799999999996</cx:pt>
          <cx:pt idx="2245">9.9560200000000005</cx:pt>
          <cx:pt idx="2246">4.5072200000000002</cx:pt>
          <cx:pt idx="2247">4.8517000000000001</cx:pt>
          <cx:pt idx="2248">22.78013</cx:pt>
          <cx:pt idx="2249">6.4229500000000002</cx:pt>
          <cx:pt idx="2250">4.3675800000000002</cx:pt>
          <cx:pt idx="2251">6.6282699999999997</cx:pt>
          <cx:pt idx="2252">3.4559500000000001</cx:pt>
          <cx:pt idx="2254">3.1434299999999999</cx:pt>
          <cx:pt idx="2255">2.9411700000000001</cx:pt>
          <cx:pt idx="2256">4.2988400000000002</cx:pt>
          <cx:pt idx="2257">10.2309</cx:pt>
          <cx:pt idx="2258">5.4129199999999997</cx:pt>
          <cx:pt idx="2259">19.042259999999999</cx:pt>
          <cx:pt idx="2260">8.4920200000000001</cx:pt>
          <cx:pt idx="2261">10.41657</cx:pt>
          <cx:pt idx="2262">8.4250100000000003</cx:pt>
          <cx:pt idx="2263">16.64066</cx:pt>
          <cx:pt idx="2264">9.5222499999999997</cx:pt>
          <cx:pt idx="2265">4.7567700000000004</cx:pt>
          <cx:pt idx="2266">13.2073</cx:pt>
          <cx:pt idx="2267">19.183610000000002</cx:pt>
          <cx:pt idx="2268">10.798730000000001</cx:pt>
          <cx:pt idx="2269">12.66192</cx:pt>
          <cx:pt idx="2270">15.60899</cx:pt>
          <cx:pt idx="2271">26.56363</cx:pt>
          <cx:pt idx="2272">12.22124</cx:pt>
          <cx:pt idx="2273">11.54555</cx:pt>
          <cx:pt idx="2274">17.55687</cx:pt>
          <cx:pt idx="2275">9.0660399999999992</cx:pt>
          <cx:pt idx="2276">3.72526</cx:pt>
          <cx:pt idx="2277">2.95167</cx:pt>
          <cx:pt idx="2278">6.9067499999999997</cx:pt>
          <cx:pt idx="2279">9.9303100000000004</cx:pt>
          <cx:pt idx="2280">10.29824</cx:pt>
          <cx:pt idx="2282">15.083410000000001</cx:pt>
          <cx:pt idx="2283">18.90475</cx:pt>
          <cx:pt idx="2284">13.903090000000001</cx:pt>
          <cx:pt idx="2285">19.31803</cx:pt>
          <cx:pt idx="2286">20.917660000000001</cx:pt>
          <cx:pt idx="2287">16.386299999999999</cx:pt>
          <cx:pt idx="2288">8.7194500000000001</cx:pt>
          <cx:pt idx="2289">19.788630000000001</cx:pt>
          <cx:pt idx="2290">12.09507</cx:pt>
          <cx:pt idx="2291">7.5112500000000004</cx:pt>
          <cx:pt idx="2292">9.9890299999999996</cx:pt>
          <cx:pt idx="2293">10.652089999999999</cx:pt>
          <cx:pt idx="2294">9.3681199999999993</cx:pt>
          <cx:pt idx="2295">5.8211399999999998</cx:pt>
          <cx:pt idx="2296">8.2497299999999996</cx:pt>
          <cx:pt idx="2297">20.967790000000001</cx:pt>
          <cx:pt idx="2298">18.764600000000002</cx:pt>
          <cx:pt idx="2299">23.851970000000001</cx:pt>
          <cx:pt idx="2300">16.92266</cx:pt>
          <cx:pt idx="2301">18.373169999999998</cx:pt>
          <cx:pt idx="2302">16.739909999999998</cx:pt>
          <cx:pt idx="2303">12.66187</cx:pt>
          <cx:pt idx="2304">16.88496</cx:pt>
          <cx:pt idx="2305">18.53126</cx:pt>
          <cx:pt idx="2306">24.540559999999999</cx:pt>
          <cx:pt idx="2307">21.11506</cx:pt>
          <cx:pt idx="2308">17.935469999999999</cx:pt>
          <cx:pt idx="2309">14.973710000000001</cx:pt>
          <cx:pt idx="2310">18.461259999999999</cx:pt>
          <cx:pt idx="2311">17.826460000000001</cx:pt>
          <cx:pt idx="2312">11.788930000000001</cx:pt>
          <cx:pt idx="2313">5.6741200000000003</cx:pt>
          <cx:pt idx="2314">7.6705699999999997</cx:pt>
          <cx:pt idx="2315">8.8206000000000007</cx:pt>
          <cx:pt idx="2316">9.4799399999999991</cx:pt>
          <cx:pt idx="2317">7.25739</cx:pt>
          <cx:pt idx="2318">8.8967100000000006</cx:pt>
          <cx:pt idx="2319">7.9955800000000004</cx:pt>
          <cx:pt idx="2320">7.0232700000000001</cx:pt>
          <cx:pt idx="2321">5.5220599999999997</cx:pt>
          <cx:pt idx="2322">10.379239999999999</cx:pt>
          <cx:pt idx="2323">18.544550000000001</cx:pt>
          <cx:pt idx="2324">7.17788</cx:pt>
          <cx:pt idx="2325">7.3028599999999999</cx:pt>
          <cx:pt idx="2326">13.622199999999999</cx:pt>
          <cx:pt idx="2327">13.196730000000001</cx:pt>
          <cx:pt idx="2328">10.948589999999999</cx:pt>
          <cx:pt idx="2329">11.457380000000001</cx:pt>
          <cx:pt idx="2330">16.223980000000001</cx:pt>
          <cx:pt idx="2331">23.84834</cx:pt>
          <cx:pt idx="2332">10.636340000000001</cx:pt>
          <cx:pt idx="2333">10.50141</cx:pt>
          <cx:pt idx="2334">9.2676599999999993</cx:pt>
          <cx:pt idx="2335">12.3835</cx:pt>
          <cx:pt idx="2336">11.443390000000001</cx:pt>
          <cx:pt idx="2337">6.2980900000000002</cx:pt>
          <cx:pt idx="2338">15.29688</cx:pt>
          <cx:pt idx="2340">13.27481</cx:pt>
          <cx:pt idx="2341">7.4577299999999997</cx:pt>
          <cx:pt idx="2342">10.9671</cx:pt>
          <cx:pt idx="2343">15.46452</cx:pt>
          <cx:pt idx="2344">12.210889999999999</cx:pt>
          <cx:pt idx="2345">8.8801699999999997</cx:pt>
          <cx:pt idx="2346">12.233449999999999</cx:pt>
          <cx:pt idx="2347">4.5124199999999997</cx:pt>
          <cx:pt idx="2348">8.8148400000000002</cx:pt>
          <cx:pt idx="2349">7.0183200000000001</cx:pt>
          <cx:pt idx="2350">8.6746599999999994</cx:pt>
          <cx:pt idx="2351">6.2093100000000003</cx:pt>
          <cx:pt idx="2352">6.1759300000000001</cx:pt>
          <cx:pt idx="2353">5.6207099999999999</cx:pt>
          <cx:pt idx="2354">22.444289999999999</cx:pt>
          <cx:pt idx="2355">14.404719999999999</cx:pt>
          <cx:pt idx="2356">13.324479999999999</cx:pt>
          <cx:pt idx="2357">18.831060000000001</cx:pt>
          <cx:pt idx="2358">12.352679999999999</cx:pt>
          <cx:pt idx="2359">17.995830000000002</cx:pt>
          <cx:pt idx="2360">18.846540000000001</cx:pt>
          <cx:pt idx="2362">17.820799999999998</cx:pt>
          <cx:pt idx="2363">33.217799999999997</cx:pt>
          <cx:pt idx="2364">27.880859999999998</cx:pt>
          <cx:pt idx="2365">22.218979999999998</cx:pt>
          <cx:pt idx="2366">29.028839999999999</cx:pt>
          <cx:pt idx="2367">31.141660000000002</cx:pt>
          <cx:pt idx="2368">20.765699999999999</cx:pt>
          <cx:pt idx="2369">21.28931</cx:pt>
          <cx:pt idx="2370">11.462389999999999</cx:pt>
          <cx:pt idx="2371">15.20448</cx:pt>
          <cx:pt idx="2372">12.16925</cx:pt>
          <cx:pt idx="2373">18.378599999999999</cx:pt>
          <cx:pt idx="2374">18.81352</cx:pt>
          <cx:pt idx="2375">8.8886099999999999</cx:pt>
          <cx:pt idx="2376">14.83309</cx:pt>
          <cx:pt idx="2377">17.325420000000001</cx:pt>
          <cx:pt idx="2378">9.4055700000000009</cx:pt>
          <cx:pt idx="2379">18.11956</cx:pt>
          <cx:pt idx="2380">11.01868</cx:pt>
          <cx:pt idx="2381">19.465260000000001</cx:pt>
          <cx:pt idx="2382">20.331199999999999</cx:pt>
          <cx:pt idx="2383">8.7690099999999997</cx:pt>
          <cx:pt idx="2384">21.45262</cx:pt>
          <cx:pt idx="2385">12.8294</cx:pt>
          <cx:pt idx="2386">12.56813</cx:pt>
          <cx:pt idx="2387">11.60511</cx:pt>
          <cx:pt idx="2388">6.9601300000000004</cx:pt>
          <cx:pt idx="2389">8.2570700000000006</cx:pt>
          <cx:pt idx="2390">8.6504100000000008</cx:pt>
          <cx:pt idx="2391">10.268840000000001</cx:pt>
          <cx:pt idx="2392">12.37046</cx:pt>
          <cx:pt idx="2393">13.546239999999999</cx:pt>
          <cx:pt idx="2394">24.551670000000001</cx:pt>
          <cx:pt idx="2395">23.172419999999999</cx:pt>
          <cx:pt idx="2396">17.875810000000001</cx:pt>
          <cx:pt idx="2397">27.877009999999999</cx:pt>
          <cx:pt idx="2399">17.084340000000001</cx:pt>
          <cx:pt idx="2400">24.45551</cx:pt>
          <cx:pt idx="2401">18.519130000000001</cx:pt>
          <cx:pt idx="2402">21.3918</cx:pt>
          <cx:pt idx="2403">25.268190000000001</cx:pt>
          <cx:pt idx="2404">15.364879999999999</cx:pt>
          <cx:pt idx="2405">17.891179999999999</cx:pt>
          <cx:pt idx="2406">17.062149999999999</cx:pt>
          <cx:pt idx="2407">22.298739999999999</cx:pt>
          <cx:pt idx="2408">12.543430000000001</cx:pt>
          <cx:pt idx="2409">28.116790000000002</cx:pt>
          <cx:pt idx="2410">33.675789999999999</cx:pt>
          <cx:pt idx="2411">11.426349999999999</cx:pt>
          <cx:pt idx="2412">13.94735</cx:pt>
          <cx:pt idx="2413">19.539390000000001</cx:pt>
          <cx:pt idx="2414">18.364640000000001</cx:pt>
          <cx:pt idx="2415">19.495149999999999</cx:pt>
          <cx:pt idx="2416">13.26112</cx:pt>
          <cx:pt idx="2417">33.362259999999999</cx:pt>
          <cx:pt idx="2418">22.979279999999999</cx:pt>
          <cx:pt idx="2419">35.599870000000003</cx:pt>
          <cx:pt idx="2420">24.776530000000001</cx:pt>
          <cx:pt idx="2421">32.064489999999999</cx:pt>
          <cx:pt idx="2422">18.723780000000001</cx:pt>
          <cx:pt idx="2424">18.63984</cx:pt>
          <cx:pt idx="2425">22.590240000000001</cx:pt>
          <cx:pt idx="2426">18.37358</cx:pt>
          <cx:pt idx="2427">9.3922399999999993</cx:pt>
          <cx:pt idx="2428">24.485240000000001</cx:pt>
          <cx:pt idx="2429">16.611660000000001</cx:pt>
          <cx:pt idx="2430">15.88674</cx:pt>
          <cx:pt idx="2431">17.025919999999999</cx:pt>
          <cx:pt idx="2432">12.203239999999999</cx:pt>
          <cx:pt idx="2433">14.162190000000001</cx:pt>
          <cx:pt idx="2434">19.477250000000002</cx:pt>
          <cx:pt idx="2435">15.378310000000001</cx:pt>
          <cx:pt idx="2437">12.129770000000001</cx:pt>
          <cx:pt idx="2438">14.36448</cx:pt>
          <cx:pt idx="2439">12.921379999999999</cx:pt>
          <cx:pt idx="2441">14.865690000000001</cx:pt>
          <cx:pt idx="2443">15.844099999999999</cx:pt>
          <cx:pt idx="2444">12.485900000000001</cx:pt>
          <cx:pt idx="2446">19.652909999999999</cx:pt>
          <cx:pt idx="2448">29.008759999999999</cx:pt>
          <cx:pt idx="2450">13.732839999999999</cx:pt>
          <cx:pt idx="2451">11.329420000000001</cx:pt>
          <cx:pt idx="2453">12.46311</cx:pt>
          <cx:pt idx="2454">11.602600000000001</cx:pt>
          <cx:pt idx="2455">18.140550000000001</cx:pt>
          <cx:pt idx="2456">11.28814</cx:pt>
          <cx:pt idx="2457">11.743840000000001</cx:pt>
          <cx:pt idx="2458">10.01469</cx:pt>
          <cx:pt idx="2459">9.2601099999999992</cx:pt>
          <cx:pt idx="2461">9.0633300000000006</cx:pt>
          <cx:pt idx="2462">10.34914</cx:pt>
          <cx:pt idx="2463">9.8598499999999998</cx:pt>
          <cx:pt idx="2464">13.666040000000001</cx:pt>
          <cx:pt idx="2466">21.031510000000001</cx:pt>
          <cx:pt idx="2467">20.683119999999999</cx:pt>
          <cx:pt idx="2468">12.099460000000001</cx:pt>
          <cx:pt idx="2469">27.152439999999999</cx:pt>
          <cx:pt idx="2471">13.041180000000001</cx:pt>
          <cx:pt idx="2472">17.902190000000001</cx:pt>
          <cx:pt idx="2474">15.39913</cx:pt>
          <cx:pt idx="2475">8.4778800000000007</cx:pt>
          <cx:pt idx="2476">12.818479999999999</cx:pt>
          <cx:pt idx="2478">21.52439</cx:pt>
          <cx:pt idx="2480">17.342569999999998</cx:pt>
          <cx:pt idx="2482">17.912199999999999</cx:pt>
          <cx:pt idx="2484">14.376989999999999</cx:pt>
          <cx:pt idx="2485">17.43787</cx:pt>
          <cx:pt idx="2487">17.716439999999999</cx:pt>
          <cx:pt idx="2488">20.79421</cx:pt>
          <cx:pt idx="2489">13.37054</cx:pt>
          <cx:pt idx="2490">16.033259999999999</cx:pt>
          <cx:pt idx="2491">12.277749999999999</cx:pt>
          <cx:pt idx="2492">17.107520000000001</cx:pt>
          <cx:pt idx="2493">21.02806</cx:pt>
          <cx:pt idx="2495">22.35849</cx:pt>
          <cx:pt idx="2497">15.846920000000001</cx:pt>
          <cx:pt idx="2498">11.89893</cx:pt>
          <cx:pt idx="2500">13.27764</cx:pt>
          <cx:pt idx="2502">13.34728</cx:pt>
          <cx:pt idx="2504">11.88984</cx:pt>
          <cx:pt idx="2506">13.05898</cx:pt>
          <cx:pt idx="2507">16.20299</cx:pt>
          <cx:pt idx="2508">8.7428299999999997</cx:pt>
          <cx:pt idx="2509">19.100169999999999</cx:pt>
          <cx:pt idx="2511">21.763020000000001</cx:pt>
          <cx:pt idx="2513">16.90569</cx:pt>
          <cx:pt idx="2515">9.4861500000000003</cx:pt>
          <cx:pt idx="2516">10.361520000000001</cx:pt>
          <cx:pt idx="2518">11.266769999999999</cx:pt>
          <cx:pt idx="2519">14.039949999999999</cx:pt>
          <cx:pt idx="2521">18.84121</cx:pt>
          <cx:pt idx="2522">12.06513</cx:pt>
          <cx:pt idx="2523">17.360230000000001</cx:pt>
          <cx:pt idx="2524">11.853009999999999</cx:pt>
          <cx:pt idx="2526">14.78359</cx:pt>
          <cx:pt idx="2527">19.03097</cx:pt>
          <cx:pt idx="2529">19.984000000000002</cx:pt>
          <cx:pt idx="2531">14.55016</cx:pt>
          <cx:pt idx="2533">14.707850000000001</cx:pt>
          <cx:pt idx="2534">13.63119</cx:pt>
          <cx:pt idx="2535">14.93736</cx:pt>
          <cx:pt idx="2536">15.79832</cx:pt>
          <cx:pt idx="2538">16.395499999999998</cx:pt>
          <cx:pt idx="2539">13.691979999999999</cx:pt>
          <cx:pt idx="2541">14.097569999999999</cx:pt>
          <cx:pt idx="2543">15.80545</cx:pt>
          <cx:pt idx="2544">23.616070000000001</cx:pt>
          <cx:pt idx="2546">16.543769999999999</cx:pt>
          <cx:pt idx="2548">18.903040000000001</cx:pt>
          <cx:pt idx="2549">12.236359999999999</cx:pt>
          <cx:pt idx="2551">11.745340000000001</cx:pt>
          <cx:pt idx="2553">20.120139999999999</cx:pt>
          <cx:pt idx="2555">14.65931</cx:pt>
          <cx:pt idx="2556">12.83954</cx:pt>
          <cx:pt idx="2557">14.43689</cx:pt>
          <cx:pt idx="2559">14.935409999999999</cx:pt>
          <cx:pt idx="2561">17.997119999999999</cx:pt>
          <cx:pt idx="2563">15.93178</cx:pt>
          <cx:pt idx="2564">15.472149999999999</cx:pt>
          <cx:pt idx="2566">11.147309999999999</cx:pt>
          <cx:pt idx="2568">14.59064</cx:pt>
          <cx:pt idx="2570">12.50935</cx:pt>
          <cx:pt idx="2571">13.4689</cx:pt>
          <cx:pt idx="2573">14.19359</cx:pt>
          <cx:pt idx="2575">12.31179</cx:pt>
          <cx:pt idx="2576">15.306570000000001</cx:pt>
          <cx:pt idx="2577">12.24165</cx:pt>
          <cx:pt idx="2579">17.022449999999999</cx:pt>
          <cx:pt idx="2581">11.07048</cx:pt>
          <cx:pt idx="2582">8.7152999999999992</cx:pt>
          <cx:pt idx="2584">15.02689</cx:pt>
          <cx:pt idx="2585">16.81446</cx:pt>
          <cx:pt idx="2587">18.059850000000001</cx:pt>
          <cx:pt idx="2588">18.751519999999999</cx:pt>
          <cx:pt idx="2589">21.89527</cx:pt>
          <cx:pt idx="2591">17.988589999999999</cx:pt>
          <cx:pt idx="2592">19.049489999999999</cx:pt>
          <cx:pt idx="2594">15.80739</cx:pt>
          <cx:pt idx="2595">14.732329999999999</cx:pt>
          <cx:pt idx="2596">13.052490000000001</cx:pt>
          <cx:pt idx="2597">13.04237</cx:pt>
          <cx:pt idx="2598">13.541589999999999</cx:pt>
          <cx:pt idx="2600">15.898020000000001</cx:pt>
          <cx:pt idx="2601">18.430160000000001</cx:pt>
          <cx:pt idx="2603">18.931609999999999</cx:pt>
          <cx:pt idx="2605">22.111979999999999</cx:pt>
          <cx:pt idx="2606">31.057400000000001</cx:pt>
          <cx:pt idx="2608">16.340209999999999</cx:pt>
          <cx:pt idx="2610">19.675730000000001</cx:pt>
          <cx:pt idx="2612">22.095369999999999</cx:pt>
          <cx:pt idx="2614">14.62134</cx:pt>
          <cx:pt idx="2616">15.38274</cx:pt>
          <cx:pt idx="2618">16.36946</cx:pt>
          <cx:pt idx="2619">13.80287</cx:pt>
          <cx:pt idx="2620">16.511949999999999</cx:pt>
          <cx:pt idx="2621">11.96306</cx:pt>
          <cx:pt idx="2622">9.6811199999999999</cx:pt>
          <cx:pt idx="2623">7.9731899999999998</cx:pt>
          <cx:pt idx="2624">16.107790000000001</cx:pt>
          <cx:pt idx="2626">16.60164</cx:pt>
          <cx:pt idx="2627">18.355869999999999</cx:pt>
          <cx:pt idx="2628">11.740500000000001</cx:pt>
          <cx:pt idx="2629">23.162929999999999</cx:pt>
          <cx:pt idx="2630">12.54171</cx:pt>
          <cx:pt idx="2631">17.355170000000001</cx:pt>
          <cx:pt idx="2632">12.79111</cx:pt>
          <cx:pt idx="2633">13.70129</cx:pt>
          <cx:pt idx="2634">21.62312</cx:pt>
          <cx:pt idx="2636">15.68878</cx:pt>
          <cx:pt idx="2637">22.714449999999999</cx:pt>
          <cx:pt idx="2639">27.06371</cx:pt>
          <cx:pt idx="2641">26.958909999999999</cx:pt>
          <cx:pt idx="2643">20.664650000000002</cx:pt>
          <cx:pt idx="2644">19.222000000000001</cx:pt>
          <cx:pt idx="2645">24.05142</cx:pt>
          <cx:pt idx="2647">14.95363</cx:pt>
          <cx:pt idx="2648">32.806609999999999</cx:pt>
          <cx:pt idx="2650">27.085329999999999</cx:pt>
          <cx:pt idx="2652">14.666259999999999</cx:pt>
          <cx:pt idx="2653">13.427149999999999</cx:pt>
          <cx:pt idx="2654">17.75282</cx:pt>
          <cx:pt idx="2656">14.6698</cx:pt>
          <cx:pt idx="2657">31.607669999999999</cx:pt>
          <cx:pt idx="2659">13.784660000000001</cx:pt>
          <cx:pt idx="2660">16.06062</cx:pt>
          <cx:pt idx="2661">24.545549999999999</cx:pt>
          <cx:pt idx="2663">19.761150000000001</cx:pt>
          <cx:pt idx="2664">27.71077</cx:pt>
          <cx:pt idx="2665">17.9878</cx:pt>
          <cx:pt idx="2666">20.301259999999999</cx:pt>
          <cx:pt idx="2667">15.709440000000001</cx:pt>
          <cx:pt idx="2669">24.097629999999999</cx:pt>
          <cx:pt idx="2670">14.602399999999999</cx:pt>
          <cx:pt idx="2671">15.05091</cx:pt>
          <cx:pt idx="2673">28.01407</cx:pt>
          <cx:pt idx="2675">30.132069999999999</cx:pt>
          <cx:pt idx="2676">28.99108</cx:pt>
          <cx:pt idx="2677">29.572220000000002</cx:pt>
          <cx:pt idx="2679">31.245380000000001</cx:pt>
          <cx:pt idx="2680">32.441270000000003</cx:pt>
          <cx:pt idx="2682">26.02384</cx:pt>
          <cx:pt idx="2683">31.273230000000002</cx:pt>
          <cx:pt idx="2685">25.02008</cx:pt>
          <cx:pt idx="2687">18.504619999999999</cx:pt>
          <cx:pt idx="2689">14.14034</cx:pt>
          <cx:pt idx="2690">11.27206</cx:pt>
          <cx:pt idx="2691">12.80987</cx:pt>
          <cx:pt idx="2693">20.637129999999999</cx:pt>
          <cx:pt idx="2695">21.79325</cx:pt>
          <cx:pt idx="2696">21.31446</cx:pt>
          <cx:pt idx="2698">25.968889999999998</cx:pt>
          <cx:pt idx="2699">22.763719999999999</cx:pt>
          <cx:pt idx="2700">18.002410000000001</cx:pt>
          <cx:pt idx="2702">29.907340000000001</cx:pt>
          <cx:pt idx="2703">26.865649999999999</cx:pt>
          <cx:pt idx="2704">25.218070000000001</cx:pt>
          <cx:pt idx="2706">25.013369999999998</cx:pt>
          <cx:pt idx="2708">22.56973</cx:pt>
          <cx:pt idx="2710">14.2926</cx:pt>
          <cx:pt idx="2712">14.708119999999999</cx:pt>
          <cx:pt idx="2714">25.63345</cx:pt>
          <cx:pt idx="2716">22.584340000000001</cx:pt>
          <cx:pt idx="2718">21.234089999999998</cx:pt>
          <cx:pt idx="2720">20.5899</cx:pt>
          <cx:pt idx="2721">21.39986</cx:pt>
          <cx:pt idx="2723">19.28396</cx:pt>
          <cx:pt idx="2724">25.349119999999999</cx:pt>
          <cx:pt idx="2725">25.41169</cx:pt>
          <cx:pt idx="2727">25.791129999999999</cx:pt>
          <cx:pt idx="2729">30.276540000000001</cx:pt>
          <cx:pt idx="2730">26.503350000000001</cx:pt>
          <cx:pt idx="2732">28.47203</cx:pt>
          <cx:pt idx="2733">22.753309999999999</cx:pt>
          <cx:pt idx="2734">39.783760000000001</cx:pt>
          <cx:pt idx="2735">14.37738</cx:pt>
          <cx:pt idx="2736">13.71264</cx:pt>
          <cx:pt idx="2738">19.905570000000001</cx:pt>
          <cx:pt idx="2740">10.769970000000001</cx:pt>
          <cx:pt idx="2742">12.424910000000001</cx:pt>
          <cx:pt idx="2743">12.8881</cx:pt>
          <cx:pt idx="2745">12.4986</cx:pt>
          <cx:pt idx="2746">19.167179999999998</cx:pt>
          <cx:pt idx="2747">26.199380000000001</cx:pt>
          <cx:pt idx="2749">17.544309999999999</cx:pt>
          <cx:pt idx="2751">16.267309999999998</cx:pt>
          <cx:pt idx="2753">17.97983</cx:pt>
          <cx:pt idx="2755">15.083159999999999</cx:pt>
          <cx:pt idx="2756">16.454180000000001</cx:pt>
          <cx:pt idx="2757">16.55162</cx:pt>
          <cx:pt idx="2758">17.927520000000001</cx:pt>
          <cx:pt idx="2759">17.698340000000002</cx:pt>
          <cx:pt idx="2760">25.26613</cx:pt>
          <cx:pt idx="2761">22.31795</cx:pt>
          <cx:pt idx="2762">21.771339999999999</cx:pt>
          <cx:pt idx="2764">20.65673</cx:pt>
          <cx:pt idx="2766">16.032859999999999</cx:pt>
          <cx:pt idx="2767">13.444710000000001</cx:pt>
          <cx:pt idx="2768">10.711589999999999</cx:pt>
          <cx:pt idx="2769">20.69106</cx:pt>
          <cx:pt idx="2771">19.46143</cx:pt>
          <cx:pt idx="2772">22.085170000000002</cx:pt>
          <cx:pt idx="2775">23.51586</cx:pt>
          <cx:pt idx="2777">21.9544</cx:pt>
          <cx:pt idx="2778">19.675909999999998</cx:pt>
          <cx:pt idx="2779">23.158709999999999</cx:pt>
          <cx:pt idx="2781">26.6724</cx:pt>
          <cx:pt idx="2783">27.921510000000001</cx:pt>
          <cx:pt idx="2784">20.5001</cx:pt>
          <cx:pt idx="2786">14.318070000000001</cx:pt>
          <cx:pt idx="2787">13.97174</cx:pt>
          <cx:pt idx="2789">15.60209</cx:pt>
          <cx:pt idx="2790">15.0558</cx:pt>
          <cx:pt idx="2791">14.1067</cx:pt>
          <cx:pt idx="2792">28.641500000000001</cx:pt>
          <cx:pt idx="2793">11.781470000000001</cx:pt>
          <cx:pt idx="2794">13.12725</cx:pt>
          <cx:pt idx="2796">27.407340000000001</cx:pt>
          <cx:pt idx="2797">21.717269999999999</cx:pt>
          <cx:pt idx="2798">15.22039</cx:pt>
          <cx:pt idx="2799">26.272220000000001</cx:pt>
          <cx:pt idx="2800">17.259709999999998</cx:pt>
          <cx:pt idx="2801">12.99202</cx:pt>
          <cx:pt idx="2802">14.31565</cx:pt>
          <cx:pt idx="2803">12.274929999999999</cx:pt>
          <cx:pt idx="2804">25.684090000000001</cx:pt>
          <cx:pt idx="2805">21.127749999999999</cx:pt>
          <cx:pt idx="2807">22.491119999999999</cx:pt>
          <cx:pt idx="2809">17.372920000000001</cx:pt>
          <cx:pt idx="2811">15.330030000000001</cx:pt>
          <cx:pt idx="2813">17.272770000000001</cx:pt>
          <cx:pt idx="2815">18.79438</cx:pt>
          <cx:pt idx="2816">20.015039999999999</cx:pt>
          <cx:pt idx="2817">14.23011</cx:pt>
          <cx:pt idx="2819">18.772970000000001</cx:pt>
          <cx:pt idx="2820">19.528939999999999</cx:pt>
          <cx:pt idx="2822">18.699310000000001</cx:pt>
          <cx:pt idx="2823">24.350930000000002</cx:pt>
          <cx:pt idx="2824">17.08014</cx:pt>
          <cx:pt idx="2825">18.957889999999999</cx:pt>
          <cx:pt idx="2826">15.020009999999999</cx:pt>
          <cx:pt idx="2827">16.587759999999999</cx:pt>
          <cx:pt idx="2830">24.040859999999999</cx:pt>
          <cx:pt idx="2831">17.187799999999999</cx:pt>
          <cx:pt idx="2833">14.29346</cx:pt>
          <cx:pt idx="2835">15.9778</cx:pt>
          <cx:pt idx="2837">19.80341</cx:pt>
          <cx:pt idx="2838">10.41405</cx:pt>
          <cx:pt idx="2840">29.053570000000001</cx:pt>
          <cx:pt idx="2842">21.608650000000001</cx:pt>
          <cx:pt idx="2843">19.082329999999999</cx:pt>
          <cx:pt idx="2844">17.297190000000001</cx:pt>
          <cx:pt idx="2845">17.098379999999999</cx:pt>
          <cx:pt idx="2846">19.42437</cx:pt>
          <cx:pt idx="2848">14.991709999999999</cx:pt>
          <cx:pt idx="2849">15.01812</cx:pt>
          <cx:pt idx="2851">15.397460000000001</cx:pt>
          <cx:pt idx="2853">24.96659</cx:pt>
          <cx:pt idx="2855">25.084099999999999</cx:pt>
          <cx:pt idx="2856">22.256930000000001</cx:pt>
          <cx:pt idx="2857">22.285319999999999</cx:pt>
          <cx:pt idx="2858">28.139620000000001</cx:pt>
          <cx:pt idx="2860">20.51521</cx:pt>
          <cx:pt idx="2861">17.540420000000001</cx:pt>
          <cx:pt idx="2862">21.966619999999999</cx:pt>
          <cx:pt idx="2863">13.88153</cx:pt>
          <cx:pt idx="2864">21.668530000000001</cx:pt>
          <cx:pt idx="2865">14.008139999999999</cx:pt>
          <cx:pt idx="2866">19.014130000000002</cx:pt>
          <cx:pt idx="2867">13.301119999999999</cx:pt>
          <cx:pt idx="2869">10.63674</cx:pt>
          <cx:pt idx="2871">10.248329999999999</cx:pt>
          <cx:pt idx="2872">11.452070000000001</cx:pt>
          <cx:pt idx="2874">16.154969999999999</cx:pt>
          <cx:pt idx="2876">11.962820000000001</cx:pt>
          <cx:pt idx="2877">16.741399999999999</cx:pt>
          <cx:pt idx="2878">15.177910000000001</cx:pt>
          <cx:pt idx="2880">13.79918</cx:pt>
          <cx:pt idx="2881">17.255970000000001</cx:pt>
          <cx:pt idx="2882">19.667079999999999</cx:pt>
          <cx:pt idx="2883">21.607810000000001</cx:pt>
          <cx:pt idx="2885">18.348310000000001</cx:pt>
          <cx:pt idx="2886">14.513949999999999</cx:pt>
          <cx:pt idx="2887">17.8871</cx:pt>
          <cx:pt idx="2888">25.538830000000001</cx:pt>
          <cx:pt idx="2890">11.791040000000001</cx:pt>
          <cx:pt idx="2891">9.4722200000000001</cx:pt>
          <cx:pt idx="2893">9.7316299999999991</cx:pt>
          <cx:pt idx="2895">16.058150000000001</cx:pt>
          <cx:pt idx="2897">10.448650000000001</cx:pt>
          <cx:pt idx="2899">10.30118</cx:pt>
          <cx:pt idx="2900">16.994499999999999</cx:pt>
          <cx:pt idx="2901">15.092420000000001</cx:pt>
          <cx:pt idx="2903">22.82968</cx:pt>
          <cx:pt idx="2904">18.468330000000002</cx:pt>
          <cx:pt idx="2905">22.996700000000001</cx:pt>
          <cx:pt idx="2907">18.80415</cx:pt>
          <cx:pt idx="2908">19.124189999999999</cx:pt>
          <cx:pt idx="2909">22.686720000000001</cx:pt>
          <cx:pt idx="2912">29.779019999999999</cx:pt>
          <cx:pt idx="2913">27.161429999999999</cx:pt>
          <cx:pt idx="2914">26.559069999999998</cx:pt>
          <cx:pt idx="2915">20.0913</cx:pt>
          <cx:pt idx="2916">21.671500000000002</cx:pt>
          <cx:pt idx="2917">21.903479999999998</cx:pt>
          <cx:pt idx="2918">16.319590000000002</cx:pt>
          <cx:pt idx="2920">16.11036</cx:pt>
          <cx:pt idx="2921">14.48701</cx:pt>
          <cx:pt idx="2923">21.217849999999999</cx:pt>
          <cx:pt idx="2925">21.913519999999998</cx:pt>
          <cx:pt idx="2926">14.27088</cx:pt>
          <cx:pt idx="2927">20.630569999999999</cx:pt>
          <cx:pt idx="2928">19.054130000000001</cx:pt>
          <cx:pt idx="2930">19.88364</cx:pt>
          <cx:pt idx="2932">16.66929</cx:pt>
          <cx:pt idx="2933">16.523689999999998</cx:pt>
          <cx:pt idx="2935">24.772870000000001</cx:pt>
          <cx:pt idx="2936">21.775690000000001</cx:pt>
          <cx:pt idx="2937">14.85881</cx:pt>
          <cx:pt idx="2938">20.07178</cx:pt>
          <cx:pt idx="2939">18.879989999999999</cx:pt>
          <cx:pt idx="2940">13.484400000000001</cx:pt>
          <cx:pt idx="2941">15.939769999999999</cx:pt>
          <cx:pt idx="2942">14.958500000000001</cx:pt>
          <cx:pt idx="2943">9.7363400000000002</cx:pt>
          <cx:pt idx="2945">12.650880000000001</cx:pt>
          <cx:pt idx="2946">8.6707199999999993</cx:pt>
          <cx:pt idx="2947">20.573329999999999</cx:pt>
          <cx:pt idx="2948">27.422930000000001</cx:pt>
          <cx:pt idx="2950">16.287230000000001</cx:pt>
          <cx:pt idx="2951">30.230899999999998</cx:pt>
          <cx:pt idx="2953">19.441140000000001</cx:pt>
          <cx:pt idx="2954">19.8095</cx:pt>
          <cx:pt idx="2955">15.58182</cx:pt>
          <cx:pt idx="2956">22.139800000000001</cx:pt>
          <cx:pt idx="2957">14.17867</cx:pt>
          <cx:pt idx="2958">21.856529999999999</cx:pt>
          <cx:pt idx="2959">20.324729999999999</cx:pt>
          <cx:pt idx="2960">21.0717</cx:pt>
          <cx:pt idx="2961">18.32647</cx:pt>
          <cx:pt idx="2963">20.089289999999998</cx:pt>
          <cx:pt idx="2964">29.70609</cx:pt>
          <cx:pt idx="2965">20.821960000000001</cx:pt>
          <cx:pt idx="2966">17.323149999999998</cx:pt>
          <cx:pt idx="2967">14.580959999999999</cx:pt>
          <cx:pt idx="2968">17.371590000000001</cx:pt>
          <cx:pt idx="2969">18.044969999999999</cx:pt>
          <cx:pt idx="2970">16.510809999999999</cx:pt>
          <cx:pt idx="2971">20.03275</cx:pt>
          <cx:pt idx="2972">24.687670000000001</cx:pt>
          <cx:pt idx="2974">9.1014900000000001</cx:pt>
          <cx:pt idx="2976">14.419449999999999</cx:pt>
          <cx:pt idx="2978">14.00741</cx:pt>
          <cx:pt idx="2980">10.15813</cx:pt>
          <cx:pt idx="2982">16.15738</cx:pt>
          <cx:pt idx="2983">14.680210000000001</cx:pt>
          <cx:pt idx="2985">15.92816</cx:pt>
          <cx:pt idx="2986">13.806649999999999</cx:pt>
          <cx:pt idx="2988">20.094850000000001</cx:pt>
          <cx:pt idx="2989">18.48799</cx:pt>
          <cx:pt idx="2990">15.62125</cx:pt>
          <cx:pt idx="2991">21.419319999999999</cx:pt>
          <cx:pt idx="2993">19.099689999999999</cx:pt>
          <cx:pt idx="2995">20.34646</cx:pt>
          <cx:pt idx="2996">13.225809999999999</cx:pt>
          <cx:pt idx="2997">18.686340000000001</cx:pt>
          <cx:pt idx="2998">15.615259999999999</cx:pt>
          <cx:pt idx="3000">18.823740000000001</cx:pt>
          <cx:pt idx="3001">13.093120000000001</cx:pt>
          <cx:pt idx="3002">25.048580000000001</cx:pt>
          <cx:pt idx="3003">17.498899999999999</cx:pt>
          <cx:pt idx="3004">32.596550000000001</cx:pt>
          <cx:pt idx="3005">12.93891</cx:pt>
          <cx:pt idx="3007">16.80603</cx:pt>
          <cx:pt idx="3008">17.66591</cx:pt>
          <cx:pt idx="3010">22.661999999999999</cx:pt>
          <cx:pt idx="3011">23.35286</cx:pt>
          <cx:pt idx="3012">19.569749999999999</cx:pt>
          <cx:pt idx="3013">31.20448</cx:pt>
          <cx:pt idx="3014">14.990830000000001</cx:pt>
          <cx:pt idx="3016">24.463719999999999</cx:pt>
          <cx:pt idx="3017">15.33914</cx:pt>
          <cx:pt idx="3019">10.782069999999999</cx:pt>
          <cx:pt idx="3020">11.61805</cx:pt>
          <cx:pt idx="3021">11.54416</cx:pt>
          <cx:pt idx="3022">21.635079999999999</cx:pt>
          <cx:pt idx="3023">18.189050000000002</cx:pt>
          <cx:pt idx="3025">17.224519999999998</cx:pt>
          <cx:pt idx="3027">13.639099999999999</cx:pt>
          <cx:pt idx="3028">17.897099999999998</cx:pt>
          <cx:pt idx="3029">21.881129999999999</cx:pt>
          <cx:pt idx="3030">18.400659999999998</cx:pt>
          <cx:pt idx="3031">23.867339999999999</cx:pt>
          <cx:pt idx="3032">16.788789999999999</cx:pt>
          <cx:pt idx="3033">20.47176</cx:pt>
          <cx:pt idx="3034">24.739129999999999</cx:pt>
          <cx:pt idx="3035">21.900829999999999</cx:pt>
          <cx:pt idx="3036">23.009720000000002</cx:pt>
          <cx:pt idx="3037">23.12265</cx:pt>
          <cx:pt idx="3038">14.654260000000001</cx:pt>
          <cx:pt idx="3039">22.429970000000001</cx:pt>
          <cx:pt idx="3040">18.67634</cx:pt>
          <cx:pt idx="3041">15.64967</cx:pt>
          <cx:pt idx="3042">25.661750000000001</cx:pt>
          <cx:pt idx="3043">23.129259999999999</cx:pt>
          <cx:pt idx="3045">21.76483</cx:pt>
          <cx:pt idx="3046">23.08175</cx:pt>
          <cx:pt idx="3047">25.90278</cx:pt>
          <cx:pt idx="3049">14.210850000000001</cx:pt>
          <cx:pt idx="3050">9.19313</cx:pt>
          <cx:pt idx="3051">20.28124</cx:pt>
          <cx:pt idx="3052">14.872249999999999</cx:pt>
          <cx:pt idx="3053">10.105040000000001</cx:pt>
          <cx:pt idx="3054">6.6537600000000001</cx:pt>
          <cx:pt idx="3055">6.4346100000000002</cx:pt>
          <cx:pt idx="3056">14.185510000000001</cx:pt>
          <cx:pt idx="3057">25.881180000000001</cx:pt>
          <cx:pt idx="3058">4.8932700000000002</cx:pt>
          <cx:pt idx="3059">4.8909799999999999</cx:pt>
          <cx:pt idx="3060">5.20031</cx:pt>
          <cx:pt idx="3061">11.923859999999999</cx:pt>
          <cx:pt idx="3062">5.0726300000000002</cx:pt>
          <cx:pt idx="3063">9.9973100000000006</cx:pt>
          <cx:pt idx="3064">12.70687</cx:pt>
          <cx:pt idx="3065">15.36323</cx:pt>
          <cx:pt idx="3066">11.48944</cx:pt>
          <cx:pt idx="3067">8.8985099999999999</cx:pt>
          <cx:pt idx="3068">18.073550000000001</cx:pt>
          <cx:pt idx="3069">18.4513</cx:pt>
          <cx:pt idx="3070">17.89921</cx:pt>
          <cx:pt idx="3071">16.89115</cx:pt>
          <cx:pt idx="3072">18.73452</cx:pt>
          <cx:pt idx="3073">35.319049999999997</cx:pt>
          <cx:pt idx="3075">21.478560000000002</cx:pt>
          <cx:pt idx="3076">12.70007</cx:pt>
          <cx:pt idx="3077">22.13008</cx:pt>
          <cx:pt idx="3079">20.982099999999999</cx:pt>
          <cx:pt idx="3081">16.5167</cx:pt>
          <cx:pt idx="3083">18.238720000000001</cx:pt>
          <cx:pt idx="3084">19.82525</cx:pt>
          <cx:pt idx="3085">20.099509999999999</cx:pt>
          <cx:pt idx="3087">12.78575</cx:pt>
          <cx:pt idx="3088">13.674239999999999</cx:pt>
          <cx:pt idx="3089">13.92986</cx:pt>
          <cx:pt idx="3090">19.280339999999999</cx:pt>
          <cx:pt idx="3091">22.97373</cx:pt>
          <cx:pt idx="3092">12.67545</cx:pt>
          <cx:pt idx="3093">24.094919999999998</cx:pt>
          <cx:pt idx="3094">23.587309999999999</cx:pt>
          <cx:pt idx="3095">32.166710000000002</cx:pt>
          <cx:pt idx="3096">17.053419999999999</cx:pt>
          <cx:pt idx="3098">19.98058</cx:pt>
          <cx:pt idx="3099">11.758839999999999</cx:pt>
          <cx:pt idx="3101">22.74897</cx:pt>
          <cx:pt idx="3103">15.841939999999999</cx:pt>
          <cx:pt idx="3104">21.054919999999999</cx:pt>
          <cx:pt idx="3105">17.360969999999998</cx:pt>
          <cx:pt idx="3106">15.31507</cx:pt>
          <cx:pt idx="3108">26.580590000000001</cx:pt>
          <cx:pt idx="3109">16.384599999999999</cx:pt>
          <cx:pt idx="3110">20.631039999999999</cx:pt>
          <cx:pt idx="3112">17.896039999999999</cx:pt>
          <cx:pt idx="3114">20.520340000000001</cx:pt>
          <cx:pt idx="3116">19.498819999999998</cx:pt>
          <cx:pt idx="3117">16.245519999999999</cx:pt>
          <cx:pt idx="3119">16.344899999999999</cx:pt>
          <cx:pt idx="3121">15.83441</cx:pt>
          <cx:pt idx="3122">13.420780000000001</cx:pt>
          <cx:pt idx="3123">15.55269</cx:pt>
          <cx:pt idx="3124">14.91187</cx:pt>
          <cx:pt idx="3125">19.799479999999999</cx:pt>
          <cx:pt idx="3126">17.005839999999999</cx:pt>
          <cx:pt idx="3128">18.706389999999999</cx:pt>
          <cx:pt idx="3129">16.591550000000002</cx:pt>
          <cx:pt idx="3130">17.640989999999999</cx:pt>
          <cx:pt idx="3131">17.77768</cx:pt>
          <cx:pt idx="3132">31.628340000000001</cx:pt>
          <cx:pt idx="3133">19.259650000000001</cx:pt>
          <cx:pt idx="3135">15.367800000000001</cx:pt>
          <cx:pt idx="3136">18.629719999999999</cx:pt>
          <cx:pt idx="3137">25.476150000000001</cx:pt>
          <cx:pt idx="3139">20.17624</cx:pt>
          <cx:pt idx="3140">16.038150000000002</cx:pt>
          <cx:pt idx="3141">14.90945</cx:pt>
          <cx:pt idx="3142">16.925789999999999</cx:pt>
          <cx:pt idx="3143">24.240880000000001</cx:pt>
          <cx:pt idx="3144">22.269439999999999</cx:pt>
          <cx:pt idx="3145">21.175229999999999</cx:pt>
          <cx:pt idx="3146">19.712060000000001</cx:pt>
          <cx:pt idx="3147">18.464829999999999</cx:pt>
          <cx:pt idx="3149">20.184729999999998</cx:pt>
          <cx:pt idx="3150">15.525499999999999</cx:pt>
          <cx:pt idx="3151">13.473789999999999</cx:pt>
          <cx:pt idx="3152">22.60586</cx:pt>
          <cx:pt idx="3153">18.938220000000001</cx:pt>
          <cx:pt idx="3155">17.472359999999998</cx:pt>
          <cx:pt idx="3156">9.2870799999999996</cx:pt>
          <cx:pt idx="3158">11.221780000000001</cx:pt>
          <cx:pt idx="3159">9.6837199999999992</cx:pt>
          <cx:pt idx="3160">17.206389999999999</cx:pt>
          <cx:pt idx="3161">15.90254</cx:pt>
          <cx:pt idx="3162">14.734680000000001</cx:pt>
          <cx:pt idx="3163">13.97423</cx:pt>
          <cx:pt idx="3164">20.604669999999999</cx:pt>
          <cx:pt idx="3165">25.62528</cx:pt>
          <cx:pt idx="3166">15.3728</cx:pt>
          <cx:pt idx="3167">13.636620000000001</cx:pt>
          <cx:pt idx="3168">11.64268</cx:pt>
          <cx:pt idx="3169">19.377479999999998</cx:pt>
          <cx:pt idx="3170">10.49099</cx:pt>
          <cx:pt idx="3172">9.5171200000000002</cx:pt>
          <cx:pt idx="3173">18.731919999999999</cx:pt>
          <cx:pt idx="3174">31.671980000000001</cx:pt>
          <cx:pt idx="3175">11.49624</cx:pt>
          <cx:pt idx="3176">9.3351400000000009</cx:pt>
          <cx:pt idx="3177">19.41705</cx:pt>
          <cx:pt idx="3178">10.79097</cx:pt>
          <cx:pt idx="3180">11.22369</cx:pt>
          <cx:pt idx="3182">8.5593400000000006</cx:pt>
          <cx:pt idx="3183">11.456849999999999</cx:pt>
          <cx:pt idx="3184">16.74004</cx:pt>
          <cx:pt idx="3185">17.055759999999999</cx:pt>
          <cx:pt idx="3186">19.118790000000001</cx:pt>
          <cx:pt idx="3187">8.9993599999999994</cx:pt>
          <cx:pt idx="3188">11.559620000000001</cx:pt>
          <cx:pt idx="3189">6.1004800000000001</cx:pt>
          <cx:pt idx="3190">7.8837400000000004</cx:pt>
          <cx:pt idx="3191">11.202719999999999</cx:pt>
          <cx:pt idx="3192">14.67891</cx:pt>
          <cx:pt idx="3193">22.607030000000002</cx:pt>
          <cx:pt idx="3194">14.28013</cx:pt>
          <cx:pt idx="3195">12.999549999999999</cx:pt>
          <cx:pt idx="3196">20.78969</cx:pt>
          <cx:pt idx="3197">15.80035</cx:pt>
          <cx:pt idx="3198">10.197660000000001</cx:pt>
          <cx:pt idx="3199">4.8667899999999999</cx:pt>
          <cx:pt idx="3200">19.910720000000001</cx:pt>
          <cx:pt idx="3201">22.261800000000001</cx:pt>
          <cx:pt idx="3202">20.286619999999999</cx:pt>
          <cx:pt idx="3203">25.66217</cx:pt>
          <cx:pt idx="3204">22.414999999999999</cx:pt>
          <cx:pt idx="3205">18.454039999999999</cx:pt>
          <cx:pt idx="3206">21.451720000000002</cx:pt>
          <cx:pt idx="3207">22.671690000000002</cx:pt>
          <cx:pt idx="3208">14.762639999999999</cx:pt>
          <cx:pt idx="3209">16.46369</cx:pt>
          <cx:pt idx="3210">11.434609999999999</cx:pt>
          <cx:pt idx="3211">34.1205</cx:pt>
          <cx:pt idx="3212">7.6272599999999997</cx:pt>
          <cx:pt idx="3213">21.715710000000001</cx:pt>
          <cx:pt idx="3214">27.828140000000001</cx:pt>
          <cx:pt idx="3215">9.5754300000000008</cx:pt>
          <cx:pt idx="3216">9.6075900000000001</cx:pt>
          <cx:pt idx="3217">9.5938400000000001</cx:pt>
          <cx:pt idx="3218">26.92071</cx:pt>
          <cx:pt idx="3219">14.686959999999999</cx:pt>
          <cx:pt idx="3220">18.064599999999999</cx:pt>
          <cx:pt idx="3221">20.413679999999999</cx:pt>
          <cx:pt idx="3222">13.011049999999999</cx:pt>
          <cx:pt idx="3223">15.920769999999999</cx:pt>
          <cx:pt idx="3224">15.552390000000001</cx:pt>
          <cx:pt idx="3225">15.26366</cx:pt>
          <cx:pt idx="3226">8.8019499999999997</cx:pt>
          <cx:pt idx="3227">11.900980000000001</cx:pt>
          <cx:pt idx="3228">15.84877</cx:pt>
          <cx:pt idx="3229">24.37921</cx:pt>
          <cx:pt idx="3230">6.9278700000000004</cx:pt>
          <cx:pt idx="3231">20.933530000000001</cx:pt>
          <cx:pt idx="3232">17.99718</cx:pt>
          <cx:pt idx="3233">27.948779999999999</cx:pt>
          <cx:pt idx="3234">21.524270000000001</cx:pt>
          <cx:pt idx="3235">15.30111</cx:pt>
          <cx:pt idx="3236">10.80766</cx:pt>
          <cx:pt idx="3237">8.1235900000000001</cx:pt>
          <cx:pt idx="3238">22.092690000000001</cx:pt>
          <cx:pt idx="3239">7.2626400000000002</cx:pt>
          <cx:pt idx="3240">14.062950000000001</cx:pt>
          <cx:pt idx="3241">11.169840000000001</cx:pt>
          <cx:pt idx="3242">8.5325000000000006</cx:pt>
          <cx:pt idx="3243">7.4915200000000004</cx:pt>
          <cx:pt idx="3244">17.493600000000001</cx:pt>
          <cx:pt idx="3245">8.5940999999999992</cx:pt>
          <cx:pt idx="3246">24.647590000000001</cx:pt>
          <cx:pt idx="3247">11.13697</cx:pt>
          <cx:pt idx="3248">14.73498</cx:pt>
          <cx:pt idx="3249">8.2586200000000005</cx:pt>
          <cx:pt idx="3250">19.571850000000001</cx:pt>
          <cx:pt idx="3251">10.57314</cx:pt>
          <cx:pt idx="3252">9.9910800000000002</cx:pt>
          <cx:pt idx="3253">22.051749999999998</cx:pt>
          <cx:pt idx="3254">10.587910000000001</cx:pt>
          <cx:pt idx="3255">20.089759999999998</cx:pt>
          <cx:pt idx="3256">12.588749999999999</cx:pt>
          <cx:pt idx="3257">14.6205</cx:pt>
          <cx:pt idx="3258">21.514589999999998</cx:pt>
          <cx:pt idx="3259">23.173259999999999</cx:pt>
          <cx:pt idx="3260">22.115629999999999</cx:pt>
          <cx:pt idx="3261">24.84479</cx:pt>
          <cx:pt idx="3262">21.14115</cx:pt>
          <cx:pt idx="3263">11.91954</cx:pt>
          <cx:pt idx="3264">13.620889999999999</cx:pt>
          <cx:pt idx="3265">11.68107</cx:pt>
          <cx:pt idx="3266">17.68261</cx:pt>
          <cx:pt idx="3267">32.783630000000002</cx:pt>
          <cx:pt idx="3268">19.541550000000001</cx:pt>
          <cx:pt idx="3269">9.9463899999999992</cx:pt>
          <cx:pt idx="3270">16.504490000000001</cx:pt>
          <cx:pt idx="3271">16.89086</cx:pt>
          <cx:pt idx="3272">22.160340000000001</cx:pt>
          <cx:pt idx="3273">11.90387</cx:pt>
          <cx:pt idx="3274">13.50891</cx:pt>
          <cx:pt idx="3275">16.740100000000002</cx:pt>
          <cx:pt idx="3276">18.719809999999999</cx:pt>
          <cx:pt idx="3277">23.349160000000001</cx:pt>
          <cx:pt idx="3278">19.267589999999998</cx:pt>
          <cx:pt idx="3279">10.47837</cx:pt>
          <cx:pt idx="3280">23.07103</cx:pt>
          <cx:pt idx="3281">14.81155</cx:pt>
          <cx:pt idx="3282">12.503489999999999</cx:pt>
          <cx:pt idx="3283">7.4829699999999999</cx:pt>
          <cx:pt idx="3284">21.732309999999998</cx:pt>
          <cx:pt idx="3285">9.7523400000000002</cx:pt>
          <cx:pt idx="3286">11.407539999999999</cx:pt>
          <cx:pt idx="3287">25.430119999999999</cx:pt>
          <cx:pt idx="3288">13.815939999999999</cx:pt>
          <cx:pt idx="3289">14.10225</cx:pt>
          <cx:pt idx="3290">7.9645099999999998</cx:pt>
          <cx:pt idx="3291">20.684950000000001</cx:pt>
          <cx:pt idx="3292">12.81639</cx:pt>
          <cx:pt idx="3293">24.42362</cx:pt>
          <cx:pt idx="3294">19.68242</cx:pt>
          <cx:pt idx="3295">10.895899999999999</cx:pt>
          <cx:pt idx="3296">9.8020499999999995</cx:pt>
          <cx:pt idx="3297">20.86093</cx:pt>
          <cx:pt idx="3298">12.32287</cx:pt>
          <cx:pt idx="3299">12.721209999999999</cx:pt>
          <cx:pt idx="3300">22.307770000000001</cx:pt>
          <cx:pt idx="3301">14.799160000000001</cx:pt>
          <cx:pt idx="3302">14.065799999999999</cx:pt>
          <cx:pt idx="3303">19.40044</cx:pt>
          <cx:pt idx="3304">19.312419999999999</cx:pt>
          <cx:pt idx="3305">8.7959700000000005</cx:pt>
          <cx:pt idx="3306">8.4720899999999997</cx:pt>
          <cx:pt idx="3307">17.727080000000001</cx:pt>
          <cx:pt idx="3308">10.9445</cx:pt>
          <cx:pt idx="3309">7.3517200000000003</cx:pt>
          <cx:pt idx="3310">5.5323000000000002</cx:pt>
          <cx:pt idx="3311">17.054410000000001</cx:pt>
          <cx:pt idx="3312">8.24587</cx:pt>
          <cx:pt idx="3313">5.6875</cx:pt>
          <cx:pt idx="3314">15.92076</cx:pt>
          <cx:pt idx="3315">5.1995800000000001</cx:pt>
          <cx:pt idx="3316">8.5564</cx:pt>
          <cx:pt idx="3317">9.1492199999999997</cx:pt>
          <cx:pt idx="3318">7.5907999999999998</cx:pt>
          <cx:pt idx="3319">8.6636299999999995</cx:pt>
          <cx:pt idx="3320">15.889889999999999</cx:pt>
          <cx:pt idx="3321">24.431139999999999</cx:pt>
          <cx:pt idx="3322">23.709119999999999</cx:pt>
          <cx:pt idx="3323">21.569959999999998</cx:pt>
          <cx:pt idx="3324">9.0942699999999999</cx:pt>
          <cx:pt idx="3325">7.2599499999999999</cx:pt>
          <cx:pt idx="3326">6.6731400000000001</cx:pt>
          <cx:pt idx="3327">7.9583399999999997</cx:pt>
          <cx:pt idx="3328">4.8320999999999996</cx:pt>
          <cx:pt idx="3329">16.628959999999999</cx:pt>
          <cx:pt idx="3330">23.048220000000001</cx:pt>
          <cx:pt idx="3331">10.33958</cx:pt>
          <cx:pt idx="3332">27.695599999999999</cx:pt>
          <cx:pt idx="3333">19.283200000000001</cx:pt>
          <cx:pt idx="3334">8.4314499999999999</cx:pt>
          <cx:pt idx="3335">13.110910000000001</cx:pt>
          <cx:pt idx="3336">14.7951</cx:pt>
          <cx:pt idx="3337">11.29941</cx:pt>
          <cx:pt idx="3338">18.030190000000001</cx:pt>
          <cx:pt idx="3339">9.3621099999999995</cx:pt>
          <cx:pt idx="3340">9.0296199999999995</cx:pt>
          <cx:pt idx="3341">26.589130000000001</cx:pt>
          <cx:pt idx="3342">25.882210000000001</cx:pt>
          <cx:pt idx="3343">27.222280000000001</cx:pt>
          <cx:pt idx="3344">18.564070000000001</cx:pt>
          <cx:pt idx="3345">24.46678</cx:pt>
          <cx:pt idx="3346">19.308579999999999</cx:pt>
          <cx:pt idx="3347">29.79982</cx:pt>
          <cx:pt idx="3348">17.888470000000002</cx:pt>
          <cx:pt idx="3349">7.95038</cx:pt>
          <cx:pt idx="3350">5.6641700000000004</cx:pt>
          <cx:pt idx="3351">9.2676999999999996</cx:pt>
          <cx:pt idx="3352">25.272919999999999</cx:pt>
          <cx:pt idx="3353">7.1659800000000002</cx:pt>
          <cx:pt idx="3354">4.0502700000000003</cx:pt>
          <cx:pt idx="3355">3.2992599999999999</cx:pt>
          <cx:pt idx="3356">10.74512</cx:pt>
          <cx:pt idx="3357">14.689959999999999</cx:pt>
          <cx:pt idx="3358">4.3790500000000003</cx:pt>
          <cx:pt idx="3359">10.948549999999999</cx:pt>
          <cx:pt idx="3360">24.552520000000001</cx:pt>
          <cx:pt idx="3361">4.9393099999999999</cx:pt>
          <cx:pt idx="3362">24.89742</cx:pt>
          <cx:pt idx="3363">7.0062199999999999</cx:pt>
          <cx:pt idx="3364">7.5019900000000002</cx:pt>
          <cx:pt idx="3365">7.4921800000000003</cx:pt>
          <cx:pt idx="3366">9.9468200000000007</cx:pt>
          <cx:pt idx="3367">19.55856</cx:pt>
          <cx:pt idx="3368">20.82647</cx:pt>
          <cx:pt idx="3369">24.149270000000001</cx:pt>
          <cx:pt idx="3370">27.601109999999998</cx:pt>
          <cx:pt idx="3371">15.85332</cx:pt>
          <cx:pt idx="3372">10.780419999999999</cx:pt>
          <cx:pt idx="3373">8.3564900000000009</cx:pt>
          <cx:pt idx="3374">9.93337</cx:pt>
          <cx:pt idx="3375">16.302340000000001</cx:pt>
          <cx:pt idx="3376">7.9659899999999997</cx:pt>
          <cx:pt idx="3377">8.1141500000000004</cx:pt>
          <cx:pt idx="3378">15.69204</cx:pt>
          <cx:pt idx="3379">4.9311299999999996</cx:pt>
          <cx:pt idx="3380">4.4313200000000004</cx:pt>
          <cx:pt idx="3381">6.1389300000000002</cx:pt>
          <cx:pt idx="3382">8.5677000000000003</cx:pt>
          <cx:pt idx="3383">16.052240000000001</cx:pt>
          <cx:pt idx="3384">9.9380500000000005</cx:pt>
          <cx:pt idx="3385">6.74003</cx:pt>
          <cx:pt idx="3386">8.3226300000000002</cx:pt>
          <cx:pt idx="3387">7.7803800000000001</cx:pt>
          <cx:pt idx="3388">17.570869999999999</cx:pt>
          <cx:pt idx="3389">3.5507499999999999</cx:pt>
          <cx:pt idx="3390">9.1160700000000006</cx:pt>
          <cx:pt idx="3391">14.27136</cx:pt>
          <cx:pt idx="3392">3.8309199999999999</cx:pt>
          <cx:pt idx="3393">27.914860000000001</cx:pt>
          <cx:pt idx="3394">19.756430000000002</cx:pt>
          <cx:pt idx="3395">19.39744</cx:pt>
          <cx:pt idx="3396">32.55115</cx:pt>
          <cx:pt idx="3397">14.546110000000001</cx:pt>
          <cx:pt idx="3398">22.334849999999999</cx:pt>
          <cx:pt idx="3399">11.15415</cx:pt>
          <cx:pt idx="3400">3.5827</cx:pt>
          <cx:pt idx="3401">8.5982800000000008</cx:pt>
          <cx:pt idx="3402">9.9962099999999996</cx:pt>
          <cx:pt idx="3403">7.7318300000000004</cx:pt>
          <cx:pt idx="3404">10.637280000000001</cx:pt>
          <cx:pt idx="3406">9.2091399999999997</cx:pt>
          <cx:pt idx="3408">11.15415</cx:pt>
          <cx:pt idx="3409">11.86239</cx:pt>
          <cx:pt idx="3411">13.906689999999999</cx:pt>
          <cx:pt idx="3413">19.58766</cx:pt>
          <cx:pt idx="3414">10.95163</cx:pt>
          <cx:pt idx="3416">10.579840000000001</cx:pt>
          <cx:pt idx="3417">23.569600000000001</cx:pt>
          <cx:pt idx="3418">9.7776300000000003</cx:pt>
          <cx:pt idx="3419">8.2831600000000005</cx:pt>
          <cx:pt idx="3421">17.489370000000001</cx:pt>
          <cx:pt idx="3422">12.256159999999999</cx:pt>
          <cx:pt idx="3424">12.36096</cx:pt>
          <cx:pt idx="3425">6.9720500000000003</cx:pt>
          <cx:pt idx="3426">8.4143100000000004</cx:pt>
          <cx:pt idx="3427">6.5324200000000001</cx:pt>
          <cx:pt idx="3428">14.80518</cx:pt>
          <cx:pt idx="3430">14.427440000000001</cx:pt>
          <cx:pt idx="3431">7.4484500000000002</cx:pt>
          <cx:pt idx="3432">8.2282899999999994</cx:pt>
          <cx:pt idx="3434">4.4649599999999996</cx:pt>
          <cx:pt idx="3435">9.0477900000000009</cx:pt>
          <cx:pt idx="3437">11.48691</cx:pt>
          <cx:pt idx="3438">12.390689999999999</cx:pt>
          <cx:pt idx="3439">12.02886</cx:pt>
          <cx:pt idx="3440">9.5228000000000002</cx:pt>
          <cx:pt idx="3441">13.902990000000001</cx:pt>
          <cx:pt idx="3442">15.104050000000001</cx:pt>
          <cx:pt idx="3444">15.565289999999999</cx:pt>
          <cx:pt idx="3446">17.027660000000001</cx:pt>
          <cx:pt idx="3447">9.3454300000000003</cx:pt>
          <cx:pt idx="3449">17.869209999999999</cx:pt>
          <cx:pt idx="3451">12.02312</cx:pt>
          <cx:pt idx="3452">21.25836</cx:pt>
          <cx:pt idx="3453">9.0861300000000007</cx:pt>
          <cx:pt idx="3454">15.705859999999999</cx:pt>
          <cx:pt idx="3455">13.181699999999999</cx:pt>
          <cx:pt idx="3456">12.08108</cx:pt>
          <cx:pt idx="3457">11.735620000000001</cx:pt>
          <cx:pt idx="3458">13.980259999999999</cx:pt>
          <cx:pt idx="3459">18.503509999999999</cx:pt>
          <cx:pt idx="3460">6.9914899999999998</cx:pt>
          <cx:pt idx="3461">9.7301599999999997</cx:pt>
          <cx:pt idx="3463">5.8188700000000004</cx:pt>
          <cx:pt idx="3465">8.3013200000000005</cx:pt>
          <cx:pt idx="3466">8.9742300000000004</cx:pt>
          <cx:pt idx="3467">12.26479</cx:pt>
          <cx:pt idx="3469">16.884350000000001</cx:pt>
          <cx:pt idx="3470">13.14542</cx:pt>
          <cx:pt idx="3471">8.6860499999999998</cx:pt>
          <cx:pt idx="3472">10.343909999999999</cx:pt>
          <cx:pt idx="3473">11.029439999999999</cx:pt>
          <cx:pt idx="3474">24.53866</cx:pt>
          <cx:pt idx="3475">11.54167</cx:pt>
          <cx:pt idx="3477">7.1694800000000001</cx:pt>
          <cx:pt idx="3478">9.7011900000000004</cx:pt>
          <cx:pt idx="3479">12.11392</cx:pt>
          <cx:pt idx="3480">10.22612</cx:pt>
          <cx:pt idx="3481">9.2886500000000005</cx:pt>
          <cx:pt idx="3483">10.34934</cx:pt>
          <cx:pt idx="3484">13.81433</cx:pt>
          <cx:pt idx="3486">7.2410199999999998</cx:pt>
          <cx:pt idx="3487">8.6723400000000002</cx:pt>
          <cx:pt idx="3488">9.5699000000000005</cx:pt>
          <cx:pt idx="3490">12.317880000000001</cx:pt>
          <cx:pt idx="3492">12.444190000000001</cx:pt>
          <cx:pt idx="3493">11.62548</cx:pt>
          <cx:pt idx="3494">13.25189</cx:pt>
          <cx:pt idx="3495">11.445650000000001</cx:pt>
          <cx:pt idx="3496">16.764379999999999</cx:pt>
          <cx:pt idx="3497">14.17323</cx:pt>
          <cx:pt idx="3498">7.5671600000000003</cx:pt>
          <cx:pt idx="3499">6.6528700000000001</cx:pt>
          <cx:pt idx="3500">10.846030000000001</cx:pt>
          <cx:pt idx="3501">6.5579700000000001</cx:pt>
          <cx:pt idx="3502">6.51431</cx:pt>
          <cx:pt idx="3503">13.28961</cx:pt>
          <cx:pt idx="3504">11.450570000000001</cx:pt>
          <cx:pt idx="3505">9.1569199999999995</cx:pt>
          <cx:pt idx="3506">5.70181</cx:pt>
          <cx:pt idx="3507">5.53918</cx:pt>
          <cx:pt idx="3508">10.23902</cx:pt>
          <cx:pt idx="3509">9.5912500000000005</cx:pt>
          <cx:pt idx="3511">15.43493</cx:pt>
          <cx:pt idx="3513">11.23638</cx:pt>
          <cx:pt idx="3514">18.235700000000001</cx:pt>
          <cx:pt idx="3516">7.7610000000000001</cx:pt>
          <cx:pt idx="3518">12.0076</cx:pt>
          <cx:pt idx="3519">12.382490000000001</cx:pt>
          <cx:pt idx="3520">11.99761</cx:pt>
          <cx:pt idx="3521">11.977639999999999</cx:pt>
          <cx:pt idx="3522">10.085000000000001</cx:pt>
          <cx:pt idx="3523">17.637229999999999</cx:pt>
          <cx:pt idx="3524">7.7077299999999997</cx:pt>
          <cx:pt idx="3525">6.7203600000000003</cx:pt>
          <cx:pt idx="3526">8.9531700000000001</cx:pt>
          <cx:pt idx="3527">17.84375</cx:pt>
          <cx:pt idx="3528">21.383009999999999</cx:pt>
          <cx:pt idx="3529">4.8304799999999997</cx:pt>
          <cx:pt idx="3530">20.811119999999999</cx:pt>
          <cx:pt idx="3531">13.934670000000001</cx:pt>
          <cx:pt idx="3532">11.445</cx:pt>
          <cx:pt idx="3533">10.57179</cx:pt>
          <cx:pt idx="3534">15.672510000000001</cx:pt>
          <cx:pt idx="3535">10.151300000000001</cx:pt>
          <cx:pt idx="3536">16.14453</cx:pt>
          <cx:pt idx="3537">19.216170000000002</cx:pt>
          <cx:pt idx="3538">15.88251</cx:pt>
          <cx:pt idx="3539">4.8889399999999998</cx:pt>
          <cx:pt idx="3540">1.9903500000000001</cx:pt>
          <cx:pt idx="3541">5.4294700000000002</cx:pt>
          <cx:pt idx="3542">11.43309</cx:pt>
          <cx:pt idx="3543">5.931</cx:pt>
          <cx:pt idx="3544">11.023619999999999</cx:pt>
          <cx:pt idx="3545">15.396879999999999</cx:pt>
          <cx:pt idx="3546">3.80491</cx:pt>
          <cx:pt idx="3547">9.6081000000000003</cx:pt>
          <cx:pt idx="3548">9.2304999999999993</cx:pt>
          <cx:pt idx="3549">10.17794</cx:pt>
          <cx:pt idx="3550">16.030940000000001</cx:pt>
          <cx:pt idx="3551">5.4831200000000004</cx:pt>
          <cx:pt idx="3552">7.2597500000000004</cx:pt>
          <cx:pt idx="3553">6.0437700000000003</cx:pt>
          <cx:pt idx="3554">16.228259999999999</cx:pt>
          <cx:pt idx="3555">8.86097</cx:pt>
          <cx:pt idx="3556">11.89805</cx:pt>
          <cx:pt idx="3557">20.69013</cx:pt>
          <cx:pt idx="3558">21.080919999999999</cx:pt>
          <cx:pt idx="3559">19.173870000000001</cx:pt>
          <cx:pt idx="3560">21.47288</cx:pt>
          <cx:pt idx="3561">20.745159999999998</cx:pt>
          <cx:pt idx="3562">18.595649999999999</cx:pt>
          <cx:pt idx="3563">12.89232</cx:pt>
          <cx:pt idx="3564">16.810459999999999</cx:pt>
          <cx:pt idx="3565">21.80395</cx:pt>
          <cx:pt idx="3566">8.1552699999999998</cx:pt>
          <cx:pt idx="3567">8.6050000000000004</cx:pt>
          <cx:pt idx="3568">15.32419</cx:pt>
          <cx:pt idx="3569">14.00855</cx:pt>
          <cx:pt idx="3570">15.025840000000001</cx:pt>
          <cx:pt idx="3571">11.17071</cx:pt>
          <cx:pt idx="3572">16.633199999999999</cx:pt>
          <cx:pt idx="3573">17.91347</cx:pt>
          <cx:pt idx="3574">12.36613</cx:pt>
          <cx:pt idx="3575">11.092499999999999</cx:pt>
          <cx:pt idx="3576">18.202629999999999</cx:pt>
          <cx:pt idx="3577">5.4265600000000003</cx:pt>
          <cx:pt idx="3578">19.539449999999999</cx:pt>
          <cx:pt idx="3579">17.646599999999999</cx:pt>
          <cx:pt idx="3580">12.59609</cx:pt>
          <cx:pt idx="3581">17.306950000000001</cx:pt>
          <cx:pt idx="3582">12.61279</cx:pt>
          <cx:pt idx="3583">20.296420000000001</cx:pt>
          <cx:pt idx="3584">11.556710000000001</cx:pt>
          <cx:pt idx="3585">10.32657</cx:pt>
          <cx:pt idx="3587">15.107749999999999</cx:pt>
          <cx:pt idx="3589">17.788440000000001</cx:pt>
          <cx:pt idx="3590">20.819189999999999</cx:pt>
          <cx:pt idx="3591">12.97795</cx:pt>
          <cx:pt idx="3592">10.449870000000001</cx:pt>
          <cx:pt idx="3593">6.4729799999999997</cx:pt>
          <cx:pt idx="3594">15.06296</cx:pt>
          <cx:pt idx="3595">6.47628</cx:pt>
          <cx:pt idx="3597">12.19726</cx:pt>
          <cx:pt idx="3598">16.131360000000001</cx:pt>
          <cx:pt idx="3599">7.6830699999999998</cx:pt>
          <cx:pt idx="3600">6.4812700000000003</cx:pt>
          <cx:pt idx="3601">9.1428499999999993</cx:pt>
          <cx:pt idx="3602">20.809270000000001</cx:pt>
          <cx:pt idx="3603">23.98001</cx:pt>
          <cx:pt idx="3604">12.493830000000001</cx:pt>
          <cx:pt idx="3605">15.76173</cx:pt>
          <cx:pt idx="3606">14.53534</cx:pt>
          <cx:pt idx="3607">11.439410000000001</cx:pt>
          <cx:pt idx="3608">19.842659999999999</cx:pt>
          <cx:pt idx="3609">24.511700000000001</cx:pt>
          <cx:pt idx="3610">12.644819999999999</cx:pt>
          <cx:pt idx="3611">7.4339500000000003</cx:pt>
          <cx:pt idx="3613">13.72992</cx:pt>
          <cx:pt idx="3614">19.647950000000002</cx:pt>
          <cx:pt idx="3615">9.9350000000000005</cx:pt>
          <cx:pt idx="3616">11.09318</cx:pt>
          <cx:pt idx="3617">10.67426</cx:pt>
          <cx:pt idx="3618">12.715949999999999</cx:pt>
          <cx:pt idx="3619">13.806649999999999</cx:pt>
          <cx:pt idx="3620">11.985329999999999</cx:pt>
          <cx:pt idx="3621">24.135539999999999</cx:pt>
          <cx:pt idx="3622">16.7424</cx:pt>
          <cx:pt idx="3623">13.291</cx:pt>
          <cx:pt idx="3624">22.587019999999999</cx:pt>
          <cx:pt idx="3625">12.19847</cx:pt>
          <cx:pt idx="3626">22.376709999999999</cx:pt>
          <cx:pt idx="3627">23.020309999999998</cx:pt>
          <cx:pt idx="3628">9.1476900000000008</cx:pt>
          <cx:pt idx="3629">8.9551400000000001</cx:pt>
          <cx:pt idx="3630">8.1839600000000008</cx:pt>
          <cx:pt idx="3631">6.9580399999999996</cx:pt>
          <cx:pt idx="3632">11.02272</cx:pt>
          <cx:pt idx="3633">9.49587</cx:pt>
          <cx:pt idx="3634">9.2656500000000008</cx:pt>
          <cx:pt idx="3635">16.136389999999999</cx:pt>
          <cx:pt idx="3636">18.569279999999999</cx:pt>
          <cx:pt idx="3637">14.297639999999999</cx:pt>
          <cx:pt idx="3638">7.5776300000000001</cx:pt>
          <cx:pt idx="3639">15.010730000000001</cx:pt>
          <cx:pt idx="3640">18.1615</cx:pt>
          <cx:pt idx="3641">15.094530000000001</cx:pt>
          <cx:pt idx="3642">10.2986</cx:pt>
          <cx:pt idx="3643">17.682860000000002</cx:pt>
          <cx:pt idx="3644">11.335190000000001</cx:pt>
          <cx:pt idx="3645">8.9519699999999993</cx:pt>
          <cx:pt idx="3646">5.0172600000000003</cx:pt>
          <cx:pt idx="3647">15.05564</cx:pt>
          <cx:pt idx="3648">9.8977000000000004</cx:pt>
          <cx:pt idx="3649">7.8069300000000004</cx:pt>
          <cx:pt idx="3650">11.04729</cx:pt>
          <cx:pt idx="3651">9.5716000000000001</cx:pt>
          <cx:pt idx="3652">16.553170000000001</cx:pt>
          <cx:pt idx="3653">4.5205399999999996</cx:pt>
          <cx:pt idx="3654">8.8595100000000002</cx:pt>
          <cx:pt idx="3655">9.1488600000000009</cx:pt>
          <cx:pt idx="3656">13.622629999999999</cx:pt>
          <cx:pt idx="3657">8.3252699999999997</cx:pt>
          <cx:pt idx="3658">13.61103</cx:pt>
          <cx:pt idx="3660">4.64222</cx:pt>
          <cx:pt idx="3661">10.451610000000001</cx:pt>
          <cx:pt idx="3662">11.358700000000001</cx:pt>
          <cx:pt idx="3663">14.211869999999999</cx:pt>
          <cx:pt idx="3664">9.8257700000000003</cx:pt>
          <cx:pt idx="3665">8.6658299999999997</cx:pt>
          <cx:pt idx="3666">17.81418</cx:pt>
          <cx:pt idx="3667">24.393070000000002</cx:pt>
          <cx:pt idx="3668">6.2676100000000003</cx:pt>
          <cx:pt idx="3669">11.31391</cx:pt>
          <cx:pt idx="3670">17.693110000000001</cx:pt>
          <cx:pt idx="3671">8.0571699999999993</cx:pt>
          <cx:pt idx="3672">7.6088100000000001</cx:pt>
          <cx:pt idx="3673">5.6752799999999999</cx:pt>
          <cx:pt idx="3674">5.9812500000000002</cx:pt>
          <cx:pt idx="3675">14.59573</cx:pt>
          <cx:pt idx="3676">12.97109</cx:pt>
          <cx:pt idx="3677">7.0899400000000004</cx:pt>
          <cx:pt idx="3678">18.2973</cx:pt>
          <cx:pt idx="3679">6.1056400000000002</cx:pt>
          <cx:pt idx="3680">14.55546</cx:pt>
          <cx:pt idx="3681">10.97308</cx:pt>
          <cx:pt idx="3682">13.835800000000001</cx:pt>
          <cx:pt idx="3683">6.0962100000000001</cx:pt>
          <cx:pt idx="3684">19.60106</cx:pt>
          <cx:pt idx="3685">16.165990000000001</cx:pt>
          <cx:pt idx="3687">12.315</cx:pt>
          <cx:pt idx="3688">12.58616</cx:pt>
          <cx:pt idx="3689">19.54477</cx:pt>
          <cx:pt idx="3690">7.52806</cx:pt>
          <cx:pt idx="3691">22.792819999999999</cx:pt>
          <cx:pt idx="3692">15.67353</cx:pt>
          <cx:pt idx="3693">22.33164</cx:pt>
          <cx:pt idx="3694">9.2912800000000004</cx:pt>
          <cx:pt idx="3695">8.2608499999999996</cx:pt>
          <cx:pt idx="3696">17.7364</cx:pt>
          <cx:pt idx="3697">9.6370100000000001</cx:pt>
          <cx:pt idx="3698">18.14057</cx:pt>
          <cx:pt idx="3699">15.32385</cx:pt>
          <cx:pt idx="3700">15.006270000000001</cx:pt>
          <cx:pt idx="3701">16.586369999999999</cx:pt>
          <cx:pt idx="3702">14.891360000000001</cx:pt>
          <cx:pt idx="3703">10.364979999999999</cx:pt>
          <cx:pt idx="3704">17.449300000000001</cx:pt>
          <cx:pt idx="3705">14.770020000000001</cx:pt>
          <cx:pt idx="3706">17.870850000000001</cx:pt>
          <cx:pt idx="3707">19.180309999999999</cx:pt>
          <cx:pt idx="3708">16.605460000000001</cx:pt>
          <cx:pt idx="3710">22.2044</cx:pt>
          <cx:pt idx="3712">13.18942</cx:pt>
          <cx:pt idx="3713">19.046430000000001</cx:pt>
          <cx:pt idx="3714">9.7113600000000009</cx:pt>
          <cx:pt idx="3716">15.468019999999999</cx:pt>
          <cx:pt idx="3717">18.4132</cx:pt>
          <cx:pt idx="3718">11.15199</cx:pt>
          <cx:pt idx="3720">8.7744499999999999</cx:pt>
          <cx:pt idx="3721">12.464689999999999</cx:pt>
          <cx:pt idx="3722">13.54119</cx:pt>
          <cx:pt idx="3723">8.1716700000000007</cx:pt>
          <cx:pt idx="3724">19.385680000000001</cx:pt>
          <cx:pt idx="3725">8.1974599999999995</cx:pt>
          <cx:pt idx="3726">15.774609999999999</cx:pt>
          <cx:pt idx="3727">6.7003000000000004</cx:pt>
          <cx:pt idx="3728">17.127700000000001</cx:pt>
          <cx:pt idx="3729">12.198650000000001</cx:pt>
          <cx:pt idx="3730">10.634869999999999</cx:pt>
          <cx:pt idx="3731">9.8168900000000008</cx:pt>
          <cx:pt idx="3732">12.84525</cx:pt>
          <cx:pt idx="3733">9.46373</cx:pt>
          <cx:pt idx="3734">10.82324</cx:pt>
          <cx:pt idx="3735">9.5567100000000007</cx:pt>
          <cx:pt idx="3736">10.49518</cx:pt>
          <cx:pt idx="3738">10.918369999999999</cx:pt>
          <cx:pt idx="3739">12.99521</cx:pt>
          <cx:pt idx="3741">14.950150000000001</cx:pt>
          <cx:pt idx="3742">15.471439999999999</cx:pt>
          <cx:pt idx="3743">14.29482</cx:pt>
          <cx:pt idx="3744">16.503360000000001</cx:pt>
          <cx:pt idx="3745">9.7224299999999992</cx:pt>
          <cx:pt idx="3746">11.627039999999999</cx:pt>
          <cx:pt idx="3747">5.4635300000000004</cx:pt>
          <cx:pt idx="3748">8.9718400000000003</cx:pt>
          <cx:pt idx="3749">8.3410899999999994</cx:pt>
          <cx:pt idx="3750">9.1752900000000004</cx:pt>
          <cx:pt idx="3751">21.263719999999999</cx:pt>
          <cx:pt idx="3752">17.643000000000001</cx:pt>
          <cx:pt idx="3753">9.1835699999999996</cx:pt>
          <cx:pt idx="3754">5.2802800000000003</cx:pt>
          <cx:pt idx="3756">7.0362799999999996</cx:pt>
          <cx:pt idx="3757">15.205819999999999</cx:pt>
          <cx:pt idx="3759">20.188300000000002</cx:pt>
          <cx:pt idx="3761">17.5854</cx:pt>
          <cx:pt idx="3762">18.368600000000001</cx:pt>
          <cx:pt idx="3764">19.127939999999999</cx:pt>
          <cx:pt idx="3766">17.813199999999998</cx:pt>
          <cx:pt idx="3767">18.013490000000001</cx:pt>
          <cx:pt idx="3768">18.109940000000002</cx:pt>
          <cx:pt idx="3769">17.769629999999999</cx:pt>
          <cx:pt idx="3770">16.993649999999999</cx:pt>
          <cx:pt idx="3771">17.699149999999999</cx:pt>
          <cx:pt idx="3772">9.0492000000000008</cx:pt>
          <cx:pt idx="3773">20.873239999999999</cx:pt>
          <cx:pt idx="3774">21.694870000000002</cx:pt>
          <cx:pt idx="3775">22.577929999999999</cx:pt>
          <cx:pt idx="3776">21.058710000000001</cx:pt>
          <cx:pt idx="3777">18.233070000000001</cx:pt>
          <cx:pt idx="3779">6.8639900000000003</cx:pt>
          <cx:pt idx="3780">13.367470000000001</cx:pt>
          <cx:pt idx="3781">21.001550000000002</cx:pt>
          <cx:pt idx="3782">16.432230000000001</cx:pt>
          <cx:pt idx="3783">19.124659999999999</cx:pt>
          <cx:pt idx="3784">11.534140000000001</cx:pt>
          <cx:pt idx="3785">8.5916300000000003</cx:pt>
          <cx:pt idx="3786">9.0325500000000005</cx:pt>
          <cx:pt idx="3787">9.9461899999999996</cx:pt>
          <cx:pt idx="3788">19.767340000000001</cx:pt>
          <cx:pt idx="3789">20.563300000000002</cx:pt>
          <cx:pt idx="3790">18.390039999999999</cx:pt>
          <cx:pt idx="3791">24.397819999999999</cx:pt>
          <cx:pt idx="3792">20.737960000000001</cx:pt>
          <cx:pt idx="3793">17.198820000000001</cx:pt>
          <cx:pt idx="3794">15.44144</cx:pt>
          <cx:pt idx="3795">8.9699299999999997</cx:pt>
          <cx:pt idx="3797">8.5033700000000003</cx:pt>
          <cx:pt idx="3798">8.6890099999999997</cx:pt>
          <cx:pt idx="3799">10.914580000000001</cx:pt>
          <cx:pt idx="3800">10.24422</cx:pt>
          <cx:pt idx="3801">16.774619999999999</cx:pt>
          <cx:pt idx="3803">9.01511</cx:pt>
          <cx:pt idx="3804">9.9176800000000007</cx:pt>
          <cx:pt idx="3805">12.713800000000001</cx:pt>
          <cx:pt idx="3806">7.37812</cx:pt>
          <cx:pt idx="3807">12.430859999999999</cx:pt>
          <cx:pt idx="3808">6.7797900000000002</cx:pt>
          <cx:pt idx="3809">14.070410000000001</cx:pt>
          <cx:pt idx="3810">8.2096</cx:pt>
          <cx:pt idx="3812">8.3633900000000008</cx:pt>
          <cx:pt idx="3813">8.6763899999999996</cx:pt>
          <cx:pt idx="3814">21.816089999999999</cx:pt>
          <cx:pt idx="3815">6.1590600000000002</cx:pt>
          <cx:pt idx="3816">20.815529999999999</cx:pt>
          <cx:pt idx="3817">20.687349999999999</cx:pt>
          <cx:pt idx="3818">21.539180000000002</cx:pt>
          <cx:pt idx="3820">7.8718599999999999</cx:pt>
          <cx:pt idx="3821">12.9755</cx:pt>
          <cx:pt idx="3822">14.36375</cx:pt>
          <cx:pt idx="3823">14.037879999999999</cx:pt>
          <cx:pt idx="3824">14.92263</cx:pt>
          <cx:pt idx="3825">13.938179999999999</cx:pt>
          <cx:pt idx="3826">15.948219999999999</cx:pt>
          <cx:pt idx="3827">9.7354800000000008</cx:pt>
          <cx:pt idx="3828">18.6236</cx:pt>
          <cx:pt idx="3829">15.50165</cx:pt>
          <cx:pt idx="3830">21.070450000000001</cx:pt>
          <cx:pt idx="3831">14.58333</cx:pt>
          <cx:pt idx="3832">12.23827</cx:pt>
          <cx:pt idx="3833">13.602309999999999</cx:pt>
          <cx:pt idx="3834">19.84469</cx:pt>
          <cx:pt idx="3835">15.05054</cx:pt>
          <cx:pt idx="3836">9.0627999999999993</cx:pt>
          <cx:pt idx="3837">11.06298</cx:pt>
          <cx:pt idx="3838">18.16817</cx:pt>
          <cx:pt idx="3839">10.470230000000001</cx:pt>
          <cx:pt idx="3840">10.31603</cx:pt>
          <cx:pt idx="3841">8.1027900000000006</cx:pt>
          <cx:pt idx="3842">18.056660000000001</cx:pt>
          <cx:pt idx="3843">16.990310000000001</cx:pt>
          <cx:pt idx="3844">15.294549999999999</cx:pt>
          <cx:pt idx="3845">18.850149999999999</cx:pt>
          <cx:pt idx="3846">11.24005</cx:pt>
          <cx:pt idx="3847">13.29365</cx:pt>
          <cx:pt idx="3848">17.006160000000001</cx:pt>
          <cx:pt idx="3849">15.43506</cx:pt>
          <cx:pt idx="3850">15.9581</cx:pt>
          <cx:pt idx="3851">8.5536999999999992</cx:pt>
          <cx:pt idx="3852">17.537739999999999</cx:pt>
          <cx:pt idx="3853">8.1119400000000006</cx:pt>
          <cx:pt idx="3854">21.796949999999999</cx:pt>
          <cx:pt idx="3855">16.207820000000002</cx:pt>
          <cx:pt idx="3856">16.482410000000002</cx:pt>
          <cx:pt idx="3857">12.62992</cx:pt>
          <cx:pt idx="3858">17.222339999999999</cx:pt>
          <cx:pt idx="3859">16.815300000000001</cx:pt>
          <cx:pt idx="3860">17.522069999999999</cx:pt>
          <cx:pt idx="3861">14.698869999999999</cx:pt>
          <cx:pt idx="3862">19.892659999999999</cx:pt>
          <cx:pt idx="3863">12.77844</cx:pt>
          <cx:pt idx="3864">10.167059999999999</cx:pt>
          <cx:pt idx="3865">6.7898899999999998</cx:pt>
          <cx:pt idx="3866">9.1138300000000001</cx:pt>
          <cx:pt idx="3867">10.41086</cx:pt>
          <cx:pt idx="3868">9.2134199999999993</cx:pt>
          <cx:pt idx="3869">8.7278199999999995</cx:pt>
          <cx:pt idx="3871">19.046489999999999</cx:pt>
          <cx:pt idx="3872">27.682919999999999</cx:pt>
          <cx:pt idx="3873">12.987209999999999</cx:pt>
          <cx:pt idx="3874">18.0745</cx:pt>
          <cx:pt idx="3875">20.66414</cx:pt>
          <cx:pt idx="3877">19.875699999999998</cx:pt>
          <cx:pt idx="3878">17.527360000000002</cx:pt>
          <cx:pt idx="3880">11.48302</cx:pt>
          <cx:pt idx="3881">18.72167</cx:pt>
          <cx:pt idx="3882">5.5008299999999997</cx:pt>
          <cx:pt idx="3883">6.1339699999999997</cx:pt>
          <cx:pt idx="3884">17.44556</cx:pt>
          <cx:pt idx="3885">6.0615899999999998</cx:pt>
          <cx:pt idx="3886">12.2088</cx:pt>
          <cx:pt idx="3887">4.7516999999999996</cx:pt>
          <cx:pt idx="3888">6.9065000000000003</cx:pt>
          <cx:pt idx="3890">9.1229099999999992</cx:pt>
          <cx:pt idx="3892">11.89269</cx:pt>
          <cx:pt idx="3894">12.33511</cx:pt>
          <cx:pt idx="3896">8.7543399999999991</cx:pt>
          <cx:pt idx="3897">9.4283400000000004</cx:pt>
          <cx:pt idx="3898">8.88537</cx:pt>
          <cx:pt idx="3899">7.31196</cx:pt>
          <cx:pt idx="3901">8.63856</cx:pt>
          <cx:pt idx="3902">5.2123699999999999</cx:pt>
          <cx:pt idx="3903">11.77453</cx:pt>
          <cx:pt idx="3904">15.57117</cx:pt>
          <cx:pt idx="3905">14.801970000000001</cx:pt>
          <cx:pt idx="3906">19.538309999999999</cx:pt>
          <cx:pt idx="3907">14.4809</cx:pt>
          <cx:pt idx="3908">14.865539999999999</cx:pt>
          <cx:pt idx="3909">11.96645</cx:pt>
          <cx:pt idx="3910">27.932480000000002</cx:pt>
          <cx:pt idx="3911">6.1947999999999999</cx:pt>
          <cx:pt idx="3912">6.83432</cx:pt>
          <cx:pt idx="3913">6.2023700000000002</cx:pt>
          <cx:pt idx="3914">4.8727</cx:pt>
          <cx:pt idx="3915">4.9386900000000002</cx:pt>
          <cx:pt idx="3916">3.6877200000000001</cx:pt>
          <cx:pt idx="3917">11.06846</cx:pt>
          <cx:pt idx="3918">14.55232</cx:pt>
          <cx:pt idx="3919">14.46729</cx:pt>
          <cx:pt idx="3920">10.34972</cx:pt>
          <cx:pt idx="3921">16.151990000000001</cx:pt>
          <cx:pt idx="3922">18.837789999999998</cx:pt>
          <cx:pt idx="3924">8.0338899999999995</cx:pt>
          <cx:pt idx="3925">9.8148199999999992</cx:pt>
          <cx:pt idx="3926">9.8350299999999997</cx:pt>
          <cx:pt idx="3928">8.0007999999999999</cx:pt>
          <cx:pt idx="3929">7.7283200000000001</cx:pt>
          <cx:pt idx="3930">9.0390899999999998</cx:pt>
          <cx:pt idx="3932">8.0544700000000002</cx:pt>
          <cx:pt idx="3933">7.0194099999999997</cx:pt>
          <cx:pt idx="3934">4.18323</cx:pt>
          <cx:pt idx="3935">7.4039999999999999</cx:pt>
          <cx:pt idx="3936">4.5344699999999998</cx:pt>
          <cx:pt idx="3937">6.3706500000000004</cx:pt>
          <cx:pt idx="3938">13.696820000000001</cx:pt>
          <cx:pt idx="3939">14.206860000000001</cx:pt>
          <cx:pt idx="3940">11.893420000000001</cx:pt>
          <cx:pt idx="3941">8.7588899999999992</cx:pt>
          <cx:pt idx="3942">11.32999</cx:pt>
          <cx:pt idx="3943">12.5472</cx:pt>
          <cx:pt idx="3944">12.47494</cx:pt>
          <cx:pt idx="3945">11.311870000000001</cx:pt>
          <cx:pt idx="3947">10.076610000000001</cx:pt>
          <cx:pt idx="3949">11.199020000000001</cx:pt>
          <cx:pt idx="3951">8.9804099999999991</cx:pt>
          <cx:pt idx="3952">11.86885</cx:pt>
          <cx:pt idx="3954">14.983230000000001</cx:pt>
          <cx:pt idx="3955">8.5362899999999993</cx:pt>
          <cx:pt idx="3957">10.23624</cx:pt>
          <cx:pt idx="3958">11.11796</cx:pt>
          <cx:pt idx="3959">10.8812</cx:pt>
          <cx:pt idx="3960">12.294320000000001</cx:pt>
          <cx:pt idx="3961">9.0482300000000002</cx:pt>
          <cx:pt idx="3962">4.6840099999999998</cx:pt>
          <cx:pt idx="3963">6.6667699999999996</cx:pt>
          <cx:pt idx="3965">5.2113199999999997</cx:pt>
          <cx:pt idx="3967">6.8758800000000004</cx:pt>
          <cx:pt idx="3969">12.90498</cx:pt>
          <cx:pt idx="3970">8.6139600000000005</cx:pt>
          <cx:pt idx="3971">10.67465</cx:pt>
          <cx:pt idx="3972">14.264150000000001</cx:pt>
          <cx:pt idx="3973">12.64845</cx:pt>
          <cx:pt idx="3975">16.877359999999999</cx:pt>
          <cx:pt idx="3977">14.239509999999999</cx:pt>
          <cx:pt idx="3979">13.43426</cx:pt>
          <cx:pt idx="3980">18.13749</cx:pt>
          <cx:pt idx="3981">17.234929999999999</cx:pt>
          <cx:pt idx="3983">19.444089999999999</cx:pt>
          <cx:pt idx="3984">17.094010000000001</cx:pt>
          <cx:pt idx="3986">11.36774</cx:pt>
          <cx:pt idx="3987">13.25511</cx:pt>
          <cx:pt idx="3988">18.428470000000001</cx:pt>
          <cx:pt idx="3989">7.3785299999999996</cx:pt>
          <cx:pt idx="3990">5.1518499999999996</cx:pt>
          <cx:pt idx="3992">7.8649899999999997</cx:pt>
          <cx:pt idx="3994">8.0388099999999998</cx:pt>
          <cx:pt idx="3996">9.5112400000000008</cx:pt>
          <cx:pt idx="3997">14.86509</cx:pt>
          <cx:pt idx="3998">14.210290000000001</cx:pt>
          <cx:pt idx="3999">13.31668</cx:pt>
          <cx:pt idx="4000">15.72376</cx:pt>
          <cx:pt idx="4001">10.78124</cx:pt>
          <cx:pt idx="4002">19.844259999999998</cx:pt>
          <cx:pt idx="4004">12.685840000000001</cx:pt>
          <cx:pt idx="4005">5.3597599999999996</cx:pt>
          <cx:pt idx="4006">5.9292899999999999</cx:pt>
          <cx:pt idx="4007">6.1397899999999996</cx:pt>
          <cx:pt idx="4008">4.2367100000000004</cx:pt>
          <cx:pt idx="4009">4.7558400000000001</cx:pt>
          <cx:pt idx="4010">12.42877</cx:pt>
          <cx:pt idx="4012">8.8348800000000001</cx:pt>
          <cx:pt idx="4013">3.5037400000000001</cx:pt>
          <cx:pt idx="4014">11.699619999999999</cx:pt>
          <cx:pt idx="4015">11.727919999999999</cx:pt>
          <cx:pt idx="4016">12.648770000000001</cx:pt>
          <cx:pt idx="4017">8.44346</cx:pt>
          <cx:pt idx="4019">11.70472</cx:pt>
          <cx:pt idx="4020">10.692489999999999</cx:pt>
          <cx:pt idx="4022">9.2940000000000005</cx:pt>
          <cx:pt idx="4024">12.0716</cx:pt>
          <cx:pt idx="4025">11.533149999999999</cx:pt>
          <cx:pt idx="4027">9.0227699999999995</cx:pt>
          <cx:pt idx="4028">2.9492799999999999</cx:pt>
          <cx:pt idx="4029">3.7393200000000002</cx:pt>
          <cx:pt idx="4030">3.47559</cx:pt>
          <cx:pt idx="4031">4.3138699999999996</cx:pt>
          <cx:pt idx="4032">3.3379799999999999</cx:pt>
          <cx:pt idx="4033">2.85066</cx:pt>
          <cx:pt idx="4034">14.783609999999999</cx:pt>
          <cx:pt idx="4035">18.72438</cx:pt>
          <cx:pt idx="4036">16.91198</cx:pt>
          <cx:pt idx="4038">13.028</cx:pt>
          <cx:pt idx="4039">8.9664300000000008</cx:pt>
          <cx:pt idx="4041">11.60995</cx:pt>
          <cx:pt idx="4042">18.562809999999999</cx:pt>
          <cx:pt idx="4043">16.20618</cx:pt>
          <cx:pt idx="4044">27.328289999999999</cx:pt>
          <cx:pt idx="4045">22.057690000000001</cx:pt>
          <cx:pt idx="4046">14.31962</cx:pt>
          <cx:pt idx="4047">25.397279999999999</cx:pt>
          <cx:pt idx="4048">9.4824900000000003</cx:pt>
          <cx:pt idx="4050">14.05171</cx:pt>
          <cx:pt idx="4051">11.316750000000001</cx:pt>
          <cx:pt idx="4052">21.004000000000001</cx:pt>
          <cx:pt idx="4053">16.96048</cx:pt>
          <cx:pt idx="4054">17.114429999999999</cx:pt>
          <cx:pt idx="4055">32.820929999999997</cx:pt>
          <cx:pt idx="4056">17.236689999999999</cx:pt>
          <cx:pt idx="4057">17.135639999999999</cx:pt>
          <cx:pt idx="4058">17.73189</cx:pt>
          <cx:pt idx="4059">18.339729999999999</cx:pt>
          <cx:pt idx="4060">17.684529999999999</cx:pt>
          <cx:pt idx="4061">17.629159999999999</cx:pt>
          <cx:pt idx="4062">14.55137</cx:pt>
          <cx:pt idx="4063">20.100709999999999</cx:pt>
          <cx:pt idx="4064">13.51258</cx:pt>
          <cx:pt idx="4066">23.179569999999998</cx:pt>
          <cx:pt idx="4067">7.76823</cx:pt>
          <cx:pt idx="4068">24.050370000000001</cx:pt>
          <cx:pt idx="4070">28.702950000000001</cx:pt>
          <cx:pt idx="4071">26.620640000000002</cx:pt>
          <cx:pt idx="4073">18.318850000000001</cx:pt>
          <cx:pt idx="4074">15.651759999999999</cx:pt>
          <cx:pt idx="4075">20.850169999999999</cx:pt>
          <cx:pt idx="4076">14.304320000000001</cx:pt>
          <cx:pt idx="4077">11.24117</cx:pt>
          <cx:pt idx="4078">13.097810000000001</cx:pt>
          <cx:pt idx="4079">15.743790000000001</cx:pt>
          <cx:pt idx="4080">13.371219999999999</cx:pt>
          <cx:pt idx="4081">11.29674</cx:pt>
          <cx:pt idx="4082">12.83268</cx:pt>
          <cx:pt idx="4083">9.6257900000000003</cx:pt>
          <cx:pt idx="4084">26.50226</cx:pt>
          <cx:pt idx="4085">12.338089999999999</cx:pt>
          <cx:pt idx="4086">14.239560000000001</cx:pt>
          <cx:pt idx="4087">12.27347</cx:pt>
          <cx:pt idx="4088">11.884600000000001</cx:pt>
          <cx:pt idx="4089">11.02643</cx:pt>
          <cx:pt idx="4090">14.036300000000001</cx:pt>
          <cx:pt idx="4091">24.564579999999999</cx:pt>
          <cx:pt idx="4092">13.74628</cx:pt>
          <cx:pt idx="4094">12.314590000000001</cx:pt>
          <cx:pt idx="4095">13.382339999999999</cx:pt>
          <cx:pt idx="4096">14.787610000000001</cx:pt>
          <cx:pt idx="4097">14.25259</cx:pt>
          <cx:pt idx="4098">12.617319999999999</cx:pt>
          <cx:pt idx="4099">16.03978</cx:pt>
          <cx:pt idx="4100">15.457520000000001</cx:pt>
          <cx:pt idx="4102">14.146420000000001</cx:pt>
          <cx:pt idx="4103">14.199149999999999</cx:pt>
          <cx:pt idx="4104">14.834379999999999</cx:pt>
          <cx:pt idx="4105">9.8347700000000007</cx:pt>
          <cx:pt idx="4107">18.62809</cx:pt>
          <cx:pt idx="4108">17.28716</cx:pt>
          <cx:pt idx="4109">15.58403</cx:pt>
          <cx:pt idx="4110">12.592750000000001</cx:pt>
          <cx:pt idx="4111">11.9208</cx:pt>
          <cx:pt idx="4112">17.759609999999999</cx:pt>
          <cx:pt idx="4113">11.26707</cx:pt>
          <cx:pt idx="4114">10.37425</cx:pt>
          <cx:pt idx="4115">18.692250000000001</cx:pt>
          <cx:pt idx="4116">14.577120000000001</cx:pt>
          <cx:pt idx="4117">13.56944</cx:pt>
          <cx:pt idx="4118">14.54871</cx:pt>
          <cx:pt idx="4119">10.16723</cx:pt>
          <cx:pt idx="4121">10.121130000000001</cx:pt>
          <cx:pt idx="4122">11.118</cx:pt>
          <cx:pt idx="4123">10.51923</cx:pt>
          <cx:pt idx="4124">13.8568</cx:pt>
          <cx:pt idx="4125">11.51201</cx:pt>
          <cx:pt idx="4126">12.27631</cx:pt>
          <cx:pt idx="4127">15.382569999999999</cx:pt>
          <cx:pt idx="4128">11.899190000000001</cx:pt>
          <cx:pt idx="4129">11.686159999999999</cx:pt>
          <cx:pt idx="4130">13.93229</cx:pt>
          <cx:pt idx="4131">13.19167</cx:pt>
          <cx:pt idx="4132">9.4784799999999994</cx:pt>
          <cx:pt idx="4133">11.11337</cx:pt>
          <cx:pt idx="4134">18.465900000000001</cx:pt>
          <cx:pt idx="4135">17.317419999999998</cx:pt>
          <cx:pt idx="4136">26.963439999999999</cx:pt>
          <cx:pt idx="4137">27.27337</cx:pt>
          <cx:pt idx="4138">15.127689999999999</cx:pt>
          <cx:pt idx="4139">14.696249999999999</cx:pt>
          <cx:pt idx="4140">19.575690000000002</cx:pt>
          <cx:pt idx="4141">13.22903</cx:pt>
          <cx:pt idx="4142">14.37852</cx:pt>
          <cx:pt idx="4143">16.280930000000001</cx:pt>
          <cx:pt idx="4144">17.88766</cx:pt>
          <cx:pt idx="4145">12.982989999999999</cx:pt>
          <cx:pt idx="4146">11.60427</cx:pt>
          <cx:pt idx="4147">18.953980000000001</cx:pt>
          <cx:pt idx="4148">12.32241</cx:pt>
          <cx:pt idx="4149">11.92962</cx:pt>
          <cx:pt idx="4150">21.5458</cx:pt>
          <cx:pt idx="4151">19.997029999999999</cx:pt>
          <cx:pt idx="4152">13.716810000000001</cx:pt>
          <cx:pt idx="4153">16.407689999999999</cx:pt>
          <cx:pt idx="4154">13.89737</cx:pt>
          <cx:pt idx="4155">23.585760000000001</cx:pt>
          <cx:pt idx="4156">16.457889999999999</cx:pt>
          <cx:pt idx="4157">12.344749999999999</cx:pt>
          <cx:pt idx="4158">22.9513</cx:pt>
          <cx:pt idx="4159">15.41742</cx:pt>
          <cx:pt idx="4160">18.738050000000001</cx:pt>
          <cx:pt idx="4161">16.397670000000002</cx:pt>
          <cx:pt idx="4162">12.979609999999999</cx:pt>
          <cx:pt idx="4163">12.99105</cx:pt>
          <cx:pt idx="4164">17.593679999999999</cx:pt>
          <cx:pt idx="4165">16.864039999999999</cx:pt>
          <cx:pt idx="4166">14.0847</cx:pt>
          <cx:pt idx="4167">11.86082</cx:pt>
          <cx:pt idx="4168">23.546800000000001</cx:pt>
          <cx:pt idx="4169">14.466749999999999</cx:pt>
          <cx:pt idx="4170">13.461919999999999</cx:pt>
          <cx:pt idx="4171">12.183210000000001</cx:pt>
          <cx:pt idx="4172">26.047910000000002</cx:pt>
          <cx:pt idx="4173">10.813549999999999</cx:pt>
          <cx:pt idx="4175">13.32798</cx:pt>
          <cx:pt idx="4176">14.907550000000001</cx:pt>
          <cx:pt idx="4178">13.78186</cx:pt>
          <cx:pt idx="4179">12.315200000000001</cx:pt>
          <cx:pt idx="4180">10.10336</cx:pt>
          <cx:pt idx="4181">11.662129999999999</cx:pt>
          <cx:pt idx="4182">9.6672700000000003</cx:pt>
          <cx:pt idx="4183">11.93524</cx:pt>
          <cx:pt idx="4184">26.468869999999999</cx:pt>
          <cx:pt idx="4185">23.46048</cx:pt>
          <cx:pt idx="4186">22.613230000000001</cx:pt>
          <cx:pt idx="4187">22.831959999999999</cx:pt>
          <cx:pt idx="4188">12.763949999999999</cx:pt>
          <cx:pt idx="4190">10.96252</cx:pt>
          <cx:pt idx="4191">17.589040000000001</cx:pt>
          <cx:pt idx="4192">15.01144</cx:pt>
          <cx:pt idx="4193">15.348699999999999</cx:pt>
          <cx:pt idx="4195">16.29346</cx:pt>
          <cx:pt idx="4197">25.386050000000001</cx:pt>
          <cx:pt idx="4199">17.186889999999998</cx:pt>
          <cx:pt idx="4201">15.54025</cx:pt>
          <cx:pt idx="4203">13.28439</cx:pt>
          <cx:pt idx="4204">9.7502499999999994</cx:pt>
          <cx:pt idx="4205">11.96003</cx:pt>
          <cx:pt idx="4206">12.215630000000001</cx:pt>
          <cx:pt idx="4207">9.9563400000000009</cx:pt>
          <cx:pt idx="4208">9.8847100000000001</cx:pt>
          <cx:pt idx="4209">14.44516</cx:pt>
          <cx:pt idx="4211">15.24709</cx:pt>
          <cx:pt idx="4212">11.14019</cx:pt>
          <cx:pt idx="4213">11.019220000000001</cx:pt>
          <cx:pt idx="4214">10.96627</cx:pt>
          <cx:pt idx="4215">13.078060000000001</cx:pt>
          <cx:pt idx="4217">11.973990000000001</cx:pt>
          <cx:pt idx="4218">20.203790000000001</cx:pt>
          <cx:pt idx="4219">17.76567</cx:pt>
          <cx:pt idx="4221">18.253340000000001</cx:pt>
          <cx:pt idx="4222">11.5419</cx:pt>
          <cx:pt idx="4223">12.3744</cx:pt>
          <cx:pt idx="4224">15.455310000000001</cx:pt>
          <cx:pt idx="4225">16.126860000000001</cx:pt>
          <cx:pt idx="4226">22.28098</cx:pt>
          <cx:pt idx="4228">16.1325</cx:pt>
          <cx:pt idx="4230">14.043189999999999</cx:pt>
          <cx:pt idx="4232">19.344200000000001</cx:pt>
          <cx:pt idx="4233">8.6559600000000003</cx:pt>
          <cx:pt idx="4234">5.1120099999999997</cx:pt>
          <cx:pt idx="4235">6.6987100000000002</cx:pt>
          <cx:pt idx="4237">4.9388199999999998</cx:pt>
          <cx:pt idx="4238">15.174020000000001</cx:pt>
          <cx:pt idx="4239">6.8133499999999998</cx:pt>
          <cx:pt idx="4240">9.2414699999999996</cx:pt>
          <cx:pt idx="4241">17.89716</cx:pt>
          <cx:pt idx="4242">11.945119999999999</cx:pt>
          <cx:pt idx="4243">20.089690000000001</cx:pt>
          <cx:pt idx="4245">18.64716</cx:pt>
          <cx:pt idx="4247">17.200749999999999</cx:pt>
          <cx:pt idx="4249">16.616420000000002</cx:pt>
          <cx:pt idx="4251">22.068069999999999</cx:pt>
          <cx:pt idx="4253">16.841439999999999</cx:pt>
          <cx:pt idx="4254">9.8114299999999997</cx:pt>
          <cx:pt idx="4255">14.615130000000001</cx:pt>
          <cx:pt idx="4257">10.7248</cx:pt>
          <cx:pt idx="4258">10.40649</cx:pt>
          <cx:pt idx="4259">11.644410000000001</cx:pt>
          <cx:pt idx="4260">13.52379</cx:pt>
          <cx:pt idx="4262">12.84938</cx:pt>
          <cx:pt idx="4263">20.903770000000002</cx:pt>
          <cx:pt idx="4264">10.671390000000001</cx:pt>
          <cx:pt idx="4266">17.63768</cx:pt>
          <cx:pt idx="4268">14.759069999999999</cx:pt>
          <cx:pt idx="4269">19.165520000000001</cx:pt>
          <cx:pt idx="4270">13.671469999999999</cx:pt>
          <cx:pt idx="4271">16.855219999999999</cx:pt>
          <cx:pt idx="4272">11.16253</cx:pt>
          <cx:pt idx="4273">14.981629999999999</cx:pt>
          <cx:pt idx="4275">16.100729999999999</cx:pt>
          <cx:pt idx="4276">14.35013</cx:pt>
          <cx:pt idx="4278">14.285920000000001</cx:pt>
          <cx:pt idx="4280">17.22908</cx:pt>
          <cx:pt idx="4281">14.790330000000001</cx:pt>
          <cx:pt idx="4282">18.328489999999999</cx:pt>
          <cx:pt idx="4283">22.32273</cx:pt>
          <cx:pt idx="4285">19.26276</cx:pt>
          <cx:pt idx="4286">27.67944</cx:pt>
          <cx:pt idx="4288">15.72049</cx:pt>
          <cx:pt idx="4290">17.04027</cx:pt>
          <cx:pt idx="4292">15.16916</cx:pt>
          <cx:pt idx="4293">21.779450000000001</cx:pt>
          <cx:pt idx="4294">14.36331</cx:pt>
          <cx:pt idx="4295">13.41075</cx:pt>
          <cx:pt idx="4296">13.5032</cx:pt>
          <cx:pt idx="4297">12.732100000000001</cx:pt>
          <cx:pt idx="4298">11.356640000000001</cx:pt>
          <cx:pt idx="4300">13.85397</cx:pt>
          <cx:pt idx="4301">30.913499999999999</cx:pt>
          <cx:pt idx="4302">18.299669999999999</cx:pt>
          <cx:pt idx="4303">25.827760000000001</cx:pt>
          <cx:pt idx="4304">27.9711</cx:pt>
          <cx:pt idx="4305">21.070499999999999</cx:pt>
          <cx:pt idx="4306">20.879529999999999</cx:pt>
          <cx:pt idx="4308">29.734349999999999</cx:pt>
          <cx:pt idx="4309">24.764330000000001</cx:pt>
          <cx:pt idx="4310">22.696459999999998</cx:pt>
          <cx:pt idx="4311">10.40766</cx:pt>
          <cx:pt idx="4312">16.56157</cx:pt>
          <cx:pt idx="4313">25.976209999999998</cx:pt>
          <cx:pt idx="4314">16.11965</cx:pt>
          <cx:pt idx="4315">18.162420000000001</cx:pt>
          <cx:pt idx="4316">30.088139999999999</cx:pt>
          <cx:pt idx="4317">11.07662</cx:pt>
          <cx:pt idx="4319">16.792079999999999</cx:pt>
          <cx:pt idx="4320">15.03645</cx:pt>
          <cx:pt idx="4322">16.045559999999998</cx:pt>
          <cx:pt idx="4324">16.208459999999999</cx:pt>
          <cx:pt idx="4325">18.464110000000002</cx:pt>
          <cx:pt idx="4326">13.49713</cx:pt>
          <cx:pt idx="4328">9.6738400000000002</cx:pt>
          <cx:pt idx="4329">22.90626</cx:pt>
          <cx:pt idx="4330">16.594360000000002</cx:pt>
          <cx:pt idx="4331">18.170159999999999</cx:pt>
          <cx:pt idx="4333">10.520820000000001</cx:pt>
          <cx:pt idx="4334">8.6078899999999994</cx:pt>
          <cx:pt idx="4335">8.31142</cx:pt>
          <cx:pt idx="4337">13.4918</cx:pt>
          <cx:pt idx="4339">15.457800000000001</cx:pt>
          <cx:pt idx="4341">11.83426</cx:pt>
          <cx:pt idx="4342">12.09111</cx:pt>
          <cx:pt idx="4343">15.513170000000001</cx:pt>
          <cx:pt idx="4345">9.4453999999999994</cx:pt>
          <cx:pt idx="4347">11.688750000000001</cx:pt>
          <cx:pt idx="4348">12.233449999999999</cx:pt>
          <cx:pt idx="4350">6.8137699999999999</cx:pt>
          <cx:pt idx="4351">12.937139999999999</cx:pt>
          <cx:pt idx="4352">23.95673</cx:pt>
          <cx:pt idx="4353">9.0405200000000008</cx:pt>
          <cx:pt idx="4354">21.190180000000002</cx:pt>
          <cx:pt idx="4356">7.9964399999999998</cx:pt>
          <cx:pt idx="4357">5.1943400000000004</cx:pt>
          <cx:pt idx="4358">13.23409</cx:pt>
          <cx:pt idx="4359">11.24736</cx:pt>
          <cx:pt idx="4360">16.52862</cx:pt>
          <cx:pt idx="4361">12.7638</cx:pt>
          <cx:pt idx="4363">18.00177</cx:pt>
          <cx:pt idx="4364">13.7233</cx:pt>
          <cx:pt idx="4365">16.671060000000001</cx:pt>
          <cx:pt idx="4366">14.69308</cx:pt>
          <cx:pt idx="4368">11.00271</cx:pt>
          <cx:pt idx="4369">10.19412</cx:pt>
          <cx:pt idx="4370">32.270769999999999</cx:pt>
          <cx:pt idx="4372">9.1687499999999993</cx:pt>
          <cx:pt idx="4373">11.34507</cx:pt>
          <cx:pt idx="4374">13.752739999999999</cx:pt>
          <cx:pt idx="4375">7.1050199999999997</cx:pt>
          <cx:pt idx="4376">13.01492</cx:pt>
          <cx:pt idx="4377">9.8550799999999992</cx:pt>
          <cx:pt idx="4378">21.06202</cx:pt>
          <cx:pt idx="4379">13.515040000000001</cx:pt>
          <cx:pt idx="4381">15.984719999999999</cx:pt>
          <cx:pt idx="4382">11.043480000000001</cx:pt>
          <cx:pt idx="4383">10.47024</cx:pt>
          <cx:pt idx="4384">15.14498</cx:pt>
          <cx:pt idx="4385">6.35229</cx:pt>
          <cx:pt idx="4386">17.482800000000001</cx:pt>
          <cx:pt idx="4388">10.49811</cx:pt>
          <cx:pt idx="4389">13.58028</cx:pt>
          <cx:pt idx="4390">23.260870000000001</cx:pt>
          <cx:pt idx="4392">9.8583499999999997</cx:pt>
          <cx:pt idx="4394">8.1271500000000003</cx:pt>
          <cx:pt idx="4395">8.5366199999999992</cx:pt>
          <cx:pt idx="4396">5.80931</cx:pt>
          <cx:pt idx="4397">8.1745999999999999</cx:pt>
          <cx:pt idx="4398">6.2123699999999999</cx:pt>
          <cx:pt idx="4399">12.482480000000001</cx:pt>
          <cx:pt idx="4400">3.3031299999999999</cx:pt>
          <cx:pt idx="4401">3.6677900000000001</cx:pt>
          <cx:pt idx="4402">16.731290000000001</cx:pt>
          <cx:pt idx="4403">8.0075000000000003</cx:pt>
          <cx:pt idx="4404">6.3046300000000004</cx:pt>
          <cx:pt idx="4406">6.2128699999999997</cx:pt>
          <cx:pt idx="4407">8.3750400000000003</cx:pt>
          <cx:pt idx="4408">6.5182700000000002</cx:pt>
          <cx:pt idx="4409">5.8279800000000002</cx:pt>
          <cx:pt idx="4410">7.1691000000000003</cx:pt>
          <cx:pt idx="4411">6.3739499999999998</cx:pt>
          <cx:pt idx="4413">8.1597899999999992</cx:pt>
          <cx:pt idx="4414">11.140129999999999</cx:pt>
          <cx:pt idx="4415">11.631640000000001</cx:pt>
          <cx:pt idx="4416">12.6587</cx:pt>
          <cx:pt idx="4417">18.96115</cx:pt>
          <cx:pt idx="4420">24.38691</cx:pt>
          <cx:pt idx="4422">10.712719999999999</cx:pt>
          <cx:pt idx="4424">20.8459</cx:pt>
          <cx:pt idx="4425">13.489380000000001</cx:pt>
          <cx:pt idx="4426">7.6582999999999997</cx:pt>
          <cx:pt idx="4427">12.38069</cx:pt>
          <cx:pt idx="4429">15.177210000000001</cx:pt>
          <cx:pt idx="4431">10.40884</cx:pt>
          <cx:pt idx="4432">9.2248599999999996</cx:pt>
          <cx:pt idx="4433">20.249179999999999</cx:pt>
          <cx:pt idx="4435">10.296480000000001</cx:pt>
          <cx:pt idx="4437">10.490600000000001</cx:pt>
          <cx:pt idx="4438">17.15448</cx:pt>
          <cx:pt idx="4440">13.76008</cx:pt>
          <cx:pt idx="4442">11.45796</cx:pt>
          <cx:pt idx="4443">21.662120000000002</cx:pt>
          <cx:pt idx="4444">12.58508</cx:pt>
          <cx:pt idx="4446">10.930389999999999</cx:pt>
          <cx:pt idx="4447">8.4470100000000006</cx:pt>
          <cx:pt idx="4448">12.71177</cx:pt>
          <cx:pt idx="4449">14.674250000000001</cx:pt>
          <cx:pt idx="4450">9.3561899999999998</cx:pt>
          <cx:pt idx="4451">16.17802</cx:pt>
          <cx:pt idx="4452">14.55044</cx:pt>
          <cx:pt idx="4453">23.85286</cx:pt>
          <cx:pt idx="4454">12.254060000000001</cx:pt>
          <cx:pt idx="4455">20.014610000000001</cx:pt>
          <cx:pt idx="4456">7.6225699999999996</cx:pt>
          <cx:pt idx="4457">19.932749999999999</cx:pt>
          <cx:pt idx="4458">5.5751600000000003</cx:pt>
          <cx:pt idx="4460">12.21846</cx:pt>
          <cx:pt idx="4461">8.49221</cx:pt>
          <cx:pt idx="4463">8.0390999999999995</cx:pt>
          <cx:pt idx="4464">6.4419500000000003</cx:pt>
          <cx:pt idx="4465">10.792630000000001</cx:pt>
          <cx:pt idx="4466">7.0394199999999998</cx:pt>
          <cx:pt idx="4467">6.2656499999999999</cx:pt>
          <cx:pt idx="4468">12.97176</cx:pt>
          <cx:pt idx="4469">5.68919</cx:pt>
          <cx:pt idx="4470">6.8959299999999999</cx:pt>
          <cx:pt idx="4471">4.0127600000000001</cx:pt>
          <cx:pt idx="4472">6.3962700000000003</cx:pt>
          <cx:pt idx="4473">6.1636199999999999</cx:pt>
          <cx:pt idx="4474">6.9210799999999999</cx:pt>
          <cx:pt idx="4475">10.59606</cx:pt>
          <cx:pt idx="4476">14.56854</cx:pt>
          <cx:pt idx="4477">6.5810399999999998</cx:pt>
          <cx:pt idx="4478">7.4570600000000002</cx:pt>
          <cx:pt idx="4479">4.9486299999999996</cx:pt>
          <cx:pt idx="4481">10.08628</cx:pt>
          <cx:pt idx="4482">5.8184500000000003</cx:pt>
          <cx:pt idx="4484">6.4076000000000004</cx:pt>
          <cx:pt idx="4485">7.0094500000000002</cx:pt>
          <cx:pt idx="4486">7.9345999999999997</cx:pt>
          <cx:pt idx="4487">7.7527400000000002</cx:pt>
          <cx:pt idx="4488">9.4798899999999993</cx:pt>
          <cx:pt idx="4489">7.4214399999999996</cx:pt>
          <cx:pt idx="4490">12.08399</cx:pt>
          <cx:pt idx="4491">9.2681699999999996</cx:pt>
          <cx:pt idx="4492">6.9562499999999998</cx:pt>
          <cx:pt idx="4493">17.676860000000001</cx:pt>
          <cx:pt idx="4494">3.1974200000000002</cx:pt>
          <cx:pt idx="4495">7.34131</cx:pt>
          <cx:pt idx="4496">11.73312</cx:pt>
          <cx:pt idx="4497">5.6216200000000001</cx:pt>
          <cx:pt idx="4498">6.7966499999999996</cx:pt>
          <cx:pt idx="4500">8.45871</cx:pt>
          <cx:pt idx="4502">10.99044</cx:pt>
          <cx:pt idx="4503">5.53538</cx:pt>
          <cx:pt idx="4504">7.0112899999999998</cx:pt>
          <cx:pt idx="4505">14.53271</cx:pt>
          <cx:pt idx="4507">9.9308300000000003</cx:pt>
          <cx:pt idx="4508">8.9087200000000006</cx:pt>
          <cx:pt idx="4509">7.2496900000000002</cx:pt>
          <cx:pt idx="4510">9.5830800000000007</cx:pt>
          <cx:pt idx="4511">8.3221000000000007</cx:pt>
          <cx:pt idx="4512">8.4136699999999998</cx:pt>
          <cx:pt idx="4513">6.9020999999999999</cx:pt>
          <cx:pt idx="4515">5.8464499999999999</cx:pt>
          <cx:pt idx="4516">7.59544</cx:pt>
          <cx:pt idx="4517">9.9913500000000006</cx:pt>
          <cx:pt idx="4518">10.95997</cx:pt>
          <cx:pt idx="4519">20.463470000000001</cx:pt>
          <cx:pt idx="4520">9.7309800000000006</cx:pt>
          <cx:pt idx="4521">12.78396</cx:pt>
          <cx:pt idx="4522">12.719620000000001</cx:pt>
          <cx:pt idx="4524">8.6312300000000004</cx:pt>
          <cx:pt idx="4526">6.5756800000000002</cx:pt>
          <cx:pt idx="4527">8.5972600000000003</cx:pt>
          <cx:pt idx="4528">12.051769999999999</cx:pt>
          <cx:pt idx="4530">6.9066900000000002</cx:pt>
          <cx:pt idx="4532">6.6264599999999998</cx:pt>
          <cx:pt idx="4534">10.801220000000001</cx:pt>
          <cx:pt idx="4535">16.783619999999999</cx:pt>
          <cx:pt idx="4536">16.882000000000001</cx:pt>
          <cx:pt idx="4537">10.736829999999999</cx:pt>
          <cx:pt idx="4538">9.1351899999999997</cx:pt>
          <cx:pt idx="4539">16.759029999999999</cx:pt>
          <cx:pt idx="4540">12.648860000000001</cx:pt>
          <cx:pt idx="4541">20.296710000000001</cx:pt>
          <cx:pt idx="4542">19.118220000000001</cx:pt>
          <cx:pt idx="4543">9.4689999999999994</cx:pt>
          <cx:pt idx="4544">19.994479999999999</cx:pt>
          <cx:pt idx="4545">16.970320000000001</cx:pt>
          <cx:pt idx="4546">19.936430000000001</cx:pt>
          <cx:pt idx="4547">12.757</cx:pt>
          <cx:pt idx="4548">20.805160000000001</cx:pt>
          <cx:pt idx="4549">13.265409999999999</cx:pt>
          <cx:pt idx="4550">14.58085</cx:pt>
          <cx:pt idx="4551">18.367840000000001</cx:pt>
          <cx:pt idx="4552">6.4214700000000002</cx:pt>
          <cx:pt idx="4553">21.51567</cx:pt>
          <cx:pt idx="4554">8.4462700000000002</cx:pt>
          <cx:pt idx="4555">14.557689999999999</cx:pt>
          <cx:pt idx="4556">7.2763299999999997</cx:pt>
          <cx:pt idx="4557">2.81501</cx:pt>
          <cx:pt idx="4558">9.2335200000000004</cx:pt>
          <cx:pt idx="4559">15.8812</cx:pt>
          <cx:pt idx="4560">12.02004</cx:pt>
          <cx:pt idx="4561">21.500830000000001</cx:pt>
          <cx:pt idx="4562">13.48198</cx:pt>
          <cx:pt idx="4563">17.638210000000001</cx:pt>
          <cx:pt idx="4564">19.788779999999999</cx:pt>
          <cx:pt idx="4565">14.422980000000001</cx:pt>
          <cx:pt idx="4567">10.489409999999999</cx:pt>
          <cx:pt idx="4568">26.508109999999999</cx:pt>
          <cx:pt idx="4569">8.7944300000000002</cx:pt>
          <cx:pt idx="4570">12.206580000000001</cx:pt>
          <cx:pt idx="4571">21.06935</cx:pt>
          <cx:pt idx="4572">9.9723699999999997</cx:pt>
          <cx:pt idx="4573">6.0022700000000002</cx:pt>
          <cx:pt idx="4574">10.994009999999999</cx:pt>
          <cx:pt idx="4575">6.4014199999999999</cx:pt>
          <cx:pt idx="4576">10.432829999999999</cx:pt>
          <cx:pt idx="4577">6.51715</cx:pt>
          <cx:pt idx="4578">7.8694699999999997</cx:pt>
          <cx:pt idx="4579">9.2892899999999994</cx:pt>
          <cx:pt idx="4580">12.22668</cx:pt>
          <cx:pt idx="4581">28.253340000000001</cx:pt>
          <cx:pt idx="4582">21.53058</cx:pt>
          <cx:pt idx="4583">23.01783</cx:pt>
          <cx:pt idx="4584">10.874140000000001</cx:pt>
          <cx:pt idx="4585">24.176909999999999</cx:pt>
          <cx:pt idx="4586">19.526520000000001</cx:pt>
          <cx:pt idx="4587">22.56155</cx:pt>
          <cx:pt idx="4588">16.25638</cx:pt>
          <cx:pt idx="4589">17.536850000000001</cx:pt>
          <cx:pt idx="4590">17.777059999999999</cx:pt>
          <cx:pt idx="4591">14.32006</cx:pt>
          <cx:pt idx="4592">23.78511</cx:pt>
          <cx:pt idx="4593">10.59943</cx:pt>
          <cx:pt idx="4594">18.828330000000001</cx:pt>
          <cx:pt idx="4595">22.195620000000002</cx:pt>
          <cx:pt idx="4596">25.893000000000001</cx:pt>
          <cx:pt idx="4597">21.619530000000001</cx:pt>
          <cx:pt idx="4598">23.689170000000001</cx:pt>
          <cx:pt idx="4599">18.419709999999998</cx:pt>
          <cx:pt idx="4600">20.307189999999999</cx:pt>
          <cx:pt idx="4601">29.666699999999999</cx:pt>
          <cx:pt idx="4602">19.991510000000002</cx:pt>
          <cx:pt idx="4603">18.021350000000002</cx:pt>
          <cx:pt idx="4604">19.466719999999999</cx:pt>
          <cx:pt idx="4605">22.983599999999999</cx:pt>
          <cx:pt idx="4606">14.05944</cx:pt>
          <cx:pt idx="4607">10.4697</cx:pt>
          <cx:pt idx="4608">16.08691</cx:pt>
          <cx:pt idx="4610">19.032509999999998</cx:pt>
          <cx:pt idx="4611">20.869710000000001</cx:pt>
          <cx:pt idx="4612">6.4189299999999996</cx:pt>
          <cx:pt idx="4613">19.071919999999999</cx:pt>
          <cx:pt idx="4614">24.035640000000001</cx:pt>
          <cx:pt idx="4615">24.387699999999999</cx:pt>
          <cx:pt idx="4616">14.210330000000001</cx:pt>
          <cx:pt idx="4617">15.9072</cx:pt>
          <cx:pt idx="4618">20.618649999999999</cx:pt>
          <cx:pt idx="4619">13.919359999999999</cx:pt>
          <cx:pt idx="4620">16.087309999999999</cx:pt>
          <cx:pt idx="4621">19.413779999999999</cx:pt>
          <cx:pt idx="4622">16.19914</cx:pt>
          <cx:pt idx="4623">20.800129999999999</cx:pt>
          <cx:pt idx="4624">8.0215499999999995</cx:pt>
          <cx:pt idx="4625">12.749320000000001</cx:pt>
          <cx:pt idx="4626">10.45689</cx:pt>
          <cx:pt idx="4627">9.1408699999999996</cx:pt>
          <cx:pt idx="4628">14.58799</cx:pt>
          <cx:pt idx="4629">20.773700000000002</cx:pt>
          <cx:pt idx="4630">11.71902</cx:pt>
          <cx:pt idx="4631">17.596509999999999</cx:pt>
          <cx:pt idx="4632">20.50826</cx:pt>
          <cx:pt idx="4633">18.831199999999999</cx:pt>
          <cx:pt idx="4634">9.9627099999999995</cx:pt>
          <cx:pt idx="4635">14.523680000000001</cx:pt>
          <cx:pt idx="4636">15.07189</cx:pt>
          <cx:pt idx="4637">7.7402899999999999</cx:pt>
          <cx:pt idx="4638">18.954270000000001</cx:pt>
          <cx:pt idx="4639">14.51437</cx:pt>
          <cx:pt idx="4640">18.016279999999998</cx:pt>
          <cx:pt idx="4641">22.402329999999999</cx:pt>
          <cx:pt idx="4642">18.256640000000001</cx:pt>
          <cx:pt idx="4643">15.93605</cx:pt>
          <cx:pt idx="4644">7.81515</cx:pt>
          <cx:pt idx="4645">19.32394</cx:pt>
          <cx:pt idx="4646">15.293229999999999</cx:pt>
          <cx:pt idx="4647">23.897790000000001</cx:pt>
          <cx:pt idx="4648">11.26219</cx:pt>
          <cx:pt idx="4649">13.78548</cx:pt>
          <cx:pt idx="4650">15.80198</cx:pt>
          <cx:pt idx="4651">6.5664999999999996</cx:pt>
          <cx:pt idx="4652">13.72845</cx:pt>
          <cx:pt idx="4653">8.5292100000000008</cx:pt>
          <cx:pt idx="4654">6.8263600000000002</cx:pt>
          <cx:pt idx="4655">6.3352500000000003</cx:pt>
          <cx:pt idx="4656">5.6926500000000004</cx:pt>
          <cx:pt idx="4657">9.4924800000000005</cx:pt>
          <cx:pt idx="4658">9.5717499999999998</cx:pt>
          <cx:pt idx="4659">6.9366399999999997</cx:pt>
          <cx:pt idx="4660">15.314579999999999</cx:pt>
          <cx:pt idx="4661">13.746</cx:pt>
          <cx:pt idx="4662">9.0346399999999996</cx:pt>
          <cx:pt idx="4663">7.5864900000000004</cx:pt>
          <cx:pt idx="4664">6.3666900000000002</cx:pt>
          <cx:pt idx="4665">16.90879</cx:pt>
          <cx:pt idx="4666">9.1368399999999994</cx:pt>
          <cx:pt idx="4667">18.860980000000001</cx:pt>
          <cx:pt idx="4669">13.509539999999999</cx:pt>
          <cx:pt idx="4670">19.495509999999999</cx:pt>
          <cx:pt idx="4671">5.5697999999999999</cx:pt>
          <cx:pt idx="4672">13.191750000000001</cx:pt>
          <cx:pt idx="4673">19.97504</cx:pt>
          <cx:pt idx="4674">21.92334</cx:pt>
          <cx:pt idx="4676">12.896470000000001</cx:pt>
          <cx:pt idx="4678">10.21785</cx:pt>
          <cx:pt idx="4679">10.1685</cx:pt>
          <cx:pt idx="4681">5.2729299999999997</cx:pt>
          <cx:pt idx="4682">8.3763799999999993</cx:pt>
          <cx:pt idx="4683">8.6060199999999991</cx:pt>
          <cx:pt idx="4685">8.7971199999999996</cx:pt>
          <cx:pt idx="4687">15.871</cx:pt>
          <cx:pt idx="4688">10.27251</cx:pt>
          <cx:pt idx="4689">9.9383700000000008</cx:pt>
          <cx:pt idx="4690">9.7038399999999996</cx:pt>
          <cx:pt idx="4691">8.8522200000000009</cx:pt>
          <cx:pt idx="4692">15.9026</cx:pt>
          <cx:pt idx="4693">8.9684899999999992</cx:pt>
          <cx:pt idx="4694">22.749559999999999</cx:pt>
          <cx:pt idx="4696">17.224740000000001</cx:pt>
          <cx:pt idx="4698">16.02787</cx:pt>
          <cx:pt idx="4700">14.86824</cx:pt>
          <cx:pt idx="4702">8.7199500000000008</cx:pt>
          <cx:pt idx="4703">25.713730000000002</cx:pt>
          <cx:pt idx="4704">19.335999999999999</cx:pt>
          <cx:pt idx="4705">30.349080000000001</cx:pt>
          <cx:pt idx="4706">20.928039999999999</cx:pt>
          <cx:pt idx="4707">17.367170000000002</cx:pt>
          <cx:pt idx="4708">18.10652</cx:pt>
          <cx:pt idx="4709">17.94697</cx:pt>
          <cx:pt idx="4710">15.82098</cx:pt>
          <cx:pt idx="4711">18.138069999999999</cx:pt>
          <cx:pt idx="4712">6.2777500000000002</cx:pt>
          <cx:pt idx="4713">7.4057700000000004</cx:pt>
          <cx:pt idx="4714">13.39767</cx:pt>
          <cx:pt idx="4715">7.6290800000000001</cx:pt>
          <cx:pt idx="4717">8.2543399999999991</cx:pt>
          <cx:pt idx="4718">7.4550799999999997</cx:pt>
          <cx:pt idx="4720">6.26729</cx:pt>
          <cx:pt idx="4721">6.1240100000000002</cx:pt>
          <cx:pt idx="4722">10.79862</cx:pt>
          <cx:pt idx="4723">18.09066</cx:pt>
          <cx:pt idx="4724">12.058439999999999</cx:pt>
          <cx:pt idx="4726">16.279890000000002</cx:pt>
          <cx:pt idx="4727">25.404330000000002</cx:pt>
          <cx:pt idx="4728">10.61265</cx:pt>
          <cx:pt idx="4729">9.4759600000000006</cx:pt>
          <cx:pt idx="4730">11.50492</cx:pt>
          <cx:pt idx="4731">20.739820000000002</cx:pt>
          <cx:pt idx="4732">11.801450000000001</cx:pt>
          <cx:pt idx="4733">16.236090000000001</cx:pt>
          <cx:pt idx="4734">9.4678299999999993</cx:pt>
          <cx:pt idx="4735">10.05592</cx:pt>
          <cx:pt idx="4736">8.2988700000000009</cx:pt>
          <cx:pt idx="4737">8.58188</cx:pt>
          <cx:pt idx="4738">9.6050199999999997</cx:pt>
          <cx:pt idx="4739">7.9961099999999998</cx:pt>
          <cx:pt idx="4741">14.78857</cx:pt>
          <cx:pt idx="4742">13.265090000000001</cx:pt>
          <cx:pt idx="4744">20.235610000000001</cx:pt>
          <cx:pt idx="4745">17.6065</cx:pt>
          <cx:pt idx="4747">12.602080000000001</cx:pt>
          <cx:pt idx="4748">12.816380000000001</cx:pt>
          <cx:pt idx="4749">21.767499999999998</cx:pt>
          <cx:pt idx="4750">9.5140600000000006</cx:pt>
          <cx:pt idx="4751">9.6827000000000005</cx:pt>
          <cx:pt idx="4752">9.0240799999999997</cx:pt>
          <cx:pt idx="4753">9.7293299999999991</cx:pt>
          <cx:pt idx="4754">9.3493300000000001</cx:pt>
          <cx:pt idx="4755">7.3461699999999999</cx:pt>
          <cx:pt idx="4756">8.14682</cx:pt>
          <cx:pt idx="4757">8.7266999999999992</cx:pt>
          <cx:pt idx="4758">6.2948399999999998</cx:pt>
          <cx:pt idx="4759">6.39222</cx:pt>
          <cx:pt idx="4760">18.907640000000001</cx:pt>
          <cx:pt idx="4761">14.592840000000001</cx:pt>
          <cx:pt idx="4762">10.04349</cx:pt>
          <cx:pt idx="4763">8.4561600000000006</cx:pt>
          <cx:pt idx="4764">10.25338</cx:pt>
          <cx:pt idx="4766">8.5261399999999998</cx:pt>
          <cx:pt idx="4768">10.136509999999999</cx:pt>
          <cx:pt idx="4769">14.249499999999999</cx:pt>
          <cx:pt idx="4770">12.580539999999999</cx:pt>
          <cx:pt idx="4771">24.658190000000001</cx:pt>
          <cx:pt idx="4772">9.6418599999999994</cx:pt>
          <cx:pt idx="4773">17.862169999999999</cx:pt>
          <cx:pt idx="4774">16.043150000000001</cx:pt>
          <cx:pt idx="4775">8.6814499999999999</cx:pt>
          <cx:pt idx="4776">13.96115</cx:pt>
          <cx:pt idx="4777">12.536530000000001</cx:pt>
          <cx:pt idx="4778">7.4438000000000004</cx:pt>
          <cx:pt idx="4779">10.545159999999999</cx:pt>
          <cx:pt idx="4780">12.59116</cx:pt>
          <cx:pt idx="4781">7.25204</cx:pt>
          <cx:pt idx="4782">9.8853899999999992</cx:pt>
          <cx:pt idx="4783">11.521039999999999</cx:pt>
          <cx:pt idx="4784">11.031140000000001</cx:pt>
          <cx:pt idx="4785">11.91117</cx:pt>
          <cx:pt idx="4786">13.51946</cx:pt>
          <cx:pt idx="4787">12.102539999999999</cx:pt>
          <cx:pt idx="4788">18.13654</cx:pt>
          <cx:pt idx="4790">8.2986799999999992</cx:pt>
          <cx:pt idx="4791">15.231730000000001</cx:pt>
          <cx:pt idx="4792">6.89438</cx:pt>
          <cx:pt idx="4793">7.3115699999999997</cx:pt>
          <cx:pt idx="4794">13.38944</cx:pt>
          <cx:pt idx="4795">11.18643</cx:pt>
          <cx:pt idx="4796">9.7346500000000002</cx:pt>
          <cx:pt idx="4797">12.43722</cx:pt>
          <cx:pt idx="4799">5.6425400000000003</cx:pt>
          <cx:pt idx="4800">25.024460000000001</cx:pt>
          <cx:pt idx="4801">14.80927</cx:pt>
          <cx:pt idx="4802">6.9664099999999998</cx:pt>
          <cx:pt idx="4803">9.3218200000000007</cx:pt>
          <cx:pt idx="4804">14.6942</cx:pt>
          <cx:pt idx="4805">15.463850000000001</cx:pt>
          <cx:pt idx="4807">16.793520000000001</cx:pt>
          <cx:pt idx="4809">21.5623</cx:pt>
          <cx:pt idx="4810">19.788889999999999</cx:pt>
          <cx:pt idx="4811">12.517480000000001</cx:pt>
          <cx:pt idx="4812">17.33381</cx:pt>
          <cx:pt idx="4813">22.08943</cx:pt>
          <cx:pt idx="4814">6.5042099999999996</cx:pt>
          <cx:pt idx="4815">10.04114</cx:pt>
          <cx:pt idx="4816">8.7373200000000004</cx:pt>
          <cx:pt idx="4817">12.34074</cx:pt>
          <cx:pt idx="4818">15.243270000000001</cx:pt>
          <cx:pt idx="4819">9.1661099999999998</cx:pt>
          <cx:pt idx="4820">9.4695699999999992</cx:pt>
          <cx:pt idx="4821">19.750630000000001</cx:pt>
          <cx:pt idx="4822">24.78914</cx:pt>
          <cx:pt idx="4823">9.3832599999999999</cx:pt>
          <cx:pt idx="4824">14.86867</cx:pt>
          <cx:pt idx="4825">10.9604</cx:pt>
          <cx:pt idx="4826">11.74479</cx:pt>
          <cx:pt idx="4827">25.169560000000001</cx:pt>
          <cx:pt idx="4828">18.234110000000001</cx:pt>
          <cx:pt idx="4829">19.57535</cx:pt>
          <cx:pt idx="4830">13.644740000000001</cx:pt>
          <cx:pt idx="4831">11.14737</cx:pt>
          <cx:pt idx="4832">15.37242</cx:pt>
          <cx:pt idx="4833">13.019740000000001</cx:pt>
          <cx:pt idx="4834">15.75694</cx:pt>
          <cx:pt idx="4835">17.445209999999999</cx:pt>
          <cx:pt idx="4836">9.2961299999999998</cx:pt>
          <cx:pt idx="4837">16.95804</cx:pt>
          <cx:pt idx="4838">8.3216699999999992</cx:pt>
          <cx:pt idx="4839">20.16836</cx:pt>
          <cx:pt idx="4840">8.9601900000000008</cx:pt>
          <cx:pt idx="4841">29.287479999999999</cx:pt>
          <cx:pt idx="4842">28.648540000000001</cx:pt>
          <cx:pt idx="4843">16.658339999999999</cx:pt>
          <cx:pt idx="4844">10.552250000000001</cx:pt>
          <cx:pt idx="4845">12.56851</cx:pt>
          <cx:pt idx="4846">19.286439999999999</cx:pt>
          <cx:pt idx="4847">17.662389999999998</cx:pt>
          <cx:pt idx="4848">5.7778099999999997</cx:pt>
          <cx:pt idx="4849">24.183890000000002</cx:pt>
          <cx:pt idx="4850">12.883039999999999</cx:pt>
          <cx:pt idx="4851">15.495469999999999</cx:pt>
          <cx:pt idx="4852">15.182840000000001</cx:pt>
          <cx:pt idx="4853">14.35586</cx:pt>
          <cx:pt idx="4854">15.23077</cx:pt>
          <cx:pt idx="4855">15.25726</cx:pt>
          <cx:pt idx="4856">15.16146</cx:pt>
          <cx:pt idx="4857">17.495660000000001</cx:pt>
          <cx:pt idx="4858">28.191600000000001</cx:pt>
          <cx:pt idx="4859">15.584300000000001</cx:pt>
          <cx:pt idx="4860">22.3461</cx:pt>
          <cx:pt idx="4861">23.023340000000001</cx:pt>
          <cx:pt idx="4862">21.508780000000002</cx:pt>
          <cx:pt idx="4863">19.444130000000001</cx:pt>
          <cx:pt idx="4864">17.654350000000001</cx:pt>
          <cx:pt idx="4865">18.07011</cx:pt>
          <cx:pt idx="4866">14.96621</cx:pt>
          <cx:pt idx="4867">9.7446199999999994</cx:pt>
          <cx:pt idx="4868">15.12674</cx:pt>
          <cx:pt idx="4869">17.262080000000001</cx:pt>
          <cx:pt idx="4870">14.557969999999999</cx:pt>
          <cx:pt idx="4871">13.61965</cx:pt>
          <cx:pt idx="4872">13.479660000000001</cx:pt>
          <cx:pt idx="4873">13.00393</cx:pt>
          <cx:pt idx="4874">18.851700000000001</cx:pt>
          <cx:pt idx="4875">10.74334</cx:pt>
          <cx:pt idx="4876">14.61716</cx:pt>
          <cx:pt idx="4877">24.619119999999999</cx:pt>
          <cx:pt idx="4878">16.458179999999999</cx:pt>
          <cx:pt idx="4879">10.662229999999999</cx:pt>
          <cx:pt idx="4880">8.6726200000000002</cx:pt>
          <cx:pt idx="4881">8.4710800000000006</cx:pt>
          <cx:pt idx="4882">14.276820000000001</cx:pt>
          <cx:pt idx="4883">10.704330000000001</cx:pt>
          <cx:pt idx="4884">19.46133</cx:pt>
          <cx:pt idx="4885">19.951820000000001</cx:pt>
          <cx:pt idx="4886">23.44603</cx:pt>
          <cx:pt idx="4887">21.863569999999999</cx:pt>
          <cx:pt idx="4888">16.573499999999999</cx:pt>
          <cx:pt idx="4889">14.80599</cx:pt>
          <cx:pt idx="4890">13.56837</cx:pt>
          <cx:pt idx="4891">5.4727399999999999</cx:pt>
          <cx:pt idx="4892">12.71332</cx:pt>
          <cx:pt idx="4893">13.628159999999999</cx:pt>
          <cx:pt idx="4894">16.87228</cx:pt>
          <cx:pt idx="4895">9.4542999999999999</cx:pt>
          <cx:pt idx="4896">19.41273</cx:pt>
          <cx:pt idx="4897">16.28706</cx:pt>
          <cx:pt idx="4898">13.06499</cx:pt>
          <cx:pt idx="4899">14.214560000000001</cx:pt>
          <cx:pt idx="4900">20.99241</cx:pt>
          <cx:pt idx="4901">18.79185</cx:pt>
          <cx:pt idx="4902">18.112100000000002</cx:pt>
          <cx:pt idx="4903">13.865309999999999</cx:pt>
          <cx:pt idx="4904">13.680770000000001</cx:pt>
          <cx:pt idx="4905">13.961080000000001</cx:pt>
          <cx:pt idx="4906">24.683199999999999</cx:pt>
          <cx:pt idx="4907">22.135190000000001</cx:pt>
          <cx:pt idx="4908">19.487290000000002</cx:pt>
          <cx:pt idx="4909">20.472429999999999</cx:pt>
          <cx:pt idx="4910">18.96369</cx:pt>
          <cx:pt idx="4911">17.887550000000001</cx:pt>
          <cx:pt idx="4912">12.182740000000001</cx:pt>
          <cx:pt idx="4913">16.120429999999999</cx:pt>
          <cx:pt idx="4914">20.41985</cx:pt>
          <cx:pt idx="4915">14.13775</cx:pt>
          <cx:pt idx="4916">12.03964</cx:pt>
          <cx:pt idx="4917">13.13007</cx:pt>
          <cx:pt idx="4918">15.06701</cx:pt>
          <cx:pt idx="4919">17.002559999999999</cx:pt>
          <cx:pt idx="4920">14.68835</cx:pt>
          <cx:pt idx="4921">16.11046</cx:pt>
          <cx:pt idx="4922">14.42793</cx:pt>
          <cx:pt idx="4923">15.566789999999999</cx:pt>
          <cx:pt idx="4924">15.01906</cx:pt>
          <cx:pt idx="4925">14.194290000000001</cx:pt>
          <cx:pt idx="4926">30.818919999999999</cx:pt>
          <cx:pt idx="4927">19.096430000000002</cx:pt>
          <cx:pt idx="4928">13.114610000000001</cx:pt>
          <cx:pt idx="4929">17.10455</cx:pt>
          <cx:pt idx="4930">11.56326</cx:pt>
          <cx:pt idx="4931">13.604520000000001</cx:pt>
          <cx:pt idx="4932">21.331299999999999</cx:pt>
          <cx:pt idx="4933">20.25835</cx:pt>
          <cx:pt idx="4935">16.4087</cx:pt>
          <cx:pt idx="4937">13.5511</cx:pt>
          <cx:pt idx="4939">15.89691</cx:pt>
          <cx:pt idx="4941">14.021420000000001</cx:pt>
          <cx:pt idx="4942">10.083629999999999</cx:pt>
          <cx:pt idx="4943">13.93122</cx:pt>
          <cx:pt idx="4945">15.12842</cx:pt>
          <cx:pt idx="4946">29.62576</cx:pt>
          <cx:pt idx="4947">50.177950000000003</cx:pt>
          <cx:pt idx="4948">17.060880000000001</cx:pt>
          <cx:pt idx="4949">11.46053</cx:pt>
          <cx:pt idx="4950">17.684370000000001</cx:pt>
          <cx:pt idx="4951">11.31737</cx:pt>
          <cx:pt idx="4952">20.46658</cx:pt>
          <cx:pt idx="4954">19.655169999999998</cx:pt>
          <cx:pt idx="4955">16.288550000000001</cx:pt>
          <cx:pt idx="4956">20.38984</cx:pt>
          <cx:pt idx="4957">12.90568</cx:pt>
          <cx:pt idx="4958">11.555400000000001</cx:pt>
          <cx:pt idx="4960">12.253640000000001</cx:pt>
          <cx:pt idx="4961">13.798450000000001</cx:pt>
          <cx:pt idx="4962">10.30012</cx:pt>
          <cx:pt idx="4964">12.25067</cx:pt>
          <cx:pt idx="4965">14.331379999999999</cx:pt>
          <cx:pt idx="4966">11.73934</cx:pt>
          <cx:pt idx="4967">10.092359999999999</cx:pt>
          <cx:pt idx="4968">11.561769999999999</cx:pt>
          <cx:pt idx="4969">11.883459999999999</cx:pt>
          <cx:pt idx="4970">10.77251</cx:pt>
          <cx:pt idx="4971">12.462569999999999</cx:pt>
          <cx:pt idx="4972">8.7671700000000001</cx:pt>
          <cx:pt idx="4973">12.319850000000001</cx:pt>
          <cx:pt idx="4974">13.12997</cx:pt>
          <cx:pt idx="4975">11.615690000000001</cx:pt>
          <cx:pt idx="4976">11.978809999999999</cx:pt>
          <cx:pt idx="4978">14.031980000000001</cx:pt>
          <cx:pt idx="4979">13.598470000000001</cx:pt>
          <cx:pt idx="4981">10.658609999999999</cx:pt>
          <cx:pt idx="4983">16.634540000000001</cx:pt>
          <cx:pt idx="4985">10.055</cx:pt>
          <cx:pt idx="4986">20.152719999999999</cx:pt>
          <cx:pt idx="4987">13.55668</cx:pt>
          <cx:pt idx="4988">19.728819999999999</cx:pt>
          <cx:pt idx="4989">24.98413</cx:pt>
          <cx:pt idx="4990">13.18078</cx:pt>
          <cx:pt idx="4992">9.9011999999999993</cx:pt>
          <cx:pt idx="4993">15.372249999999999</cx:pt>
          <cx:pt idx="4995">21.135249999999999</cx:pt>
          <cx:pt idx="4996">22.150700000000001</cx:pt>
          <cx:pt idx="4998">15.145670000000001</cx:pt>
          <cx:pt idx="5000">14.83732</cx:pt>
          <cx:pt idx="5001">20.02449</cx:pt>
          <cx:pt idx="5002">17.23705</cx:pt>
          <cx:pt idx="5003">9.0528700000000004</cx:pt>
          <cx:pt idx="5004">11.240790000000001</cx:pt>
          <cx:pt idx="5005">16.130050000000001</cx:pt>
          <cx:pt idx="5006">21.688949999999998</cx:pt>
          <cx:pt idx="5007">17.91977</cx:pt>
          <cx:pt idx="5008">15.423830000000001</cx:pt>
          <cx:pt idx="5010">14.68704</cx:pt>
          <cx:pt idx="5012">16.221499999999999</cx:pt>
          <cx:pt idx="5014">13.1793</cx:pt>
          <cx:pt idx="5015">18.863289999999999</cx:pt>
          <cx:pt idx="5016">11.51829</cx:pt>
          <cx:pt idx="5017">11.89883</cx:pt>
          <cx:pt idx="5018">15.370559999999999</cx:pt>
          <cx:pt idx="5019">12.9175</cx:pt>
          <cx:pt idx="5020">17.197240000000001</cx:pt>
          <cx:pt idx="5021">25.222539999999999</cx:pt>
          <cx:pt idx="5022">12.194369999999999</cx:pt>
          <cx:pt idx="5023">8.5660699999999999</cx:pt>
          <cx:pt idx="5024">21.77692</cx:pt>
          <cx:pt idx="5025">11.98176</cx:pt>
          <cx:pt idx="5026">13.138170000000001</cx:pt>
          <cx:pt idx="5028">12.30823</cx:pt>
          <cx:pt idx="5030">13.6753</cx:pt>
          <cx:pt idx="5031">8.9670400000000008</cx:pt>
          <cx:pt idx="5033">10.75362</cx:pt>
          <cx:pt idx="5034">24.28079</cx:pt>
          <cx:pt idx="5035">17.273119999999999</cx:pt>
          <cx:pt idx="5036">12.23902</cx:pt>
          <cx:pt idx="5037">23.705770000000001</cx:pt>
          <cx:pt idx="5038">14.671239999999999</cx:pt>
          <cx:pt idx="5039">18.202529999999999</cx:pt>
          <cx:pt idx="5040">11.406879999999999</cx:pt>
          <cx:pt idx="5041">15.09285</cx:pt>
          <cx:pt idx="5042">21.23752</cx:pt>
          <cx:pt idx="5043">13.64343</cx:pt>
          <cx:pt idx="5044">15.093680000000001</cx:pt>
          <cx:pt idx="5045">12.549670000000001</cx:pt>
          <cx:pt idx="5046">16.723420000000001</cx:pt>
          <cx:pt idx="5047">14.993919999999999</cx:pt>
          <cx:pt idx="5048">11.395820000000001</cx:pt>
          <cx:pt idx="5049">15.477180000000001</cx:pt>
          <cx:pt idx="5050">9.5649200000000008</cx:pt>
          <cx:pt idx="5051">11.51214</cx:pt>
          <cx:pt idx="5052">9.3860200000000003</cx:pt>
          <cx:pt idx="5053">7.4682000000000004</cx:pt>
          <cx:pt idx="5054">7.8421799999999999</cx:pt>
          <cx:pt idx="5055">12.22424</cx:pt>
          <cx:pt idx="5056">22.671900000000001</cx:pt>
          <cx:pt idx="5058">13.24147</cx:pt>
          <cx:pt idx="5059">11.628360000000001</cx:pt>
          <cx:pt idx="5060">11.08273</cx:pt>
          <cx:pt idx="5061">11.698880000000001</cx:pt>
          <cx:pt idx="5062">26.50684</cx:pt>
          <cx:pt idx="5064">10.406359999999999</cx:pt>
          <cx:pt idx="5066">11.6225</cx:pt>
          <cx:pt idx="5068">14.66723</cx:pt>
          <cx:pt idx="5069">11.707100000000001</cx:pt>
          <cx:pt idx="5070">13.52488</cx:pt>
          <cx:pt idx="5072">11.42239</cx:pt>
          <cx:pt idx="5073">19.230119999999999</cx:pt>
          <cx:pt idx="5075">13.04228</cx:pt>
          <cx:pt idx="5076">13.758039999999999</cx:pt>
          <cx:pt idx="5077">27.129390000000001</cx:pt>
          <cx:pt idx="5078">13.427490000000001</cx:pt>
          <cx:pt idx="5079">12.31584</cx:pt>
          <cx:pt idx="5080">14.047599999999999</cx:pt>
          <cx:pt idx="5081">18.570599999999999</cx:pt>
          <cx:pt idx="5082">10.36839</cx:pt>
          <cx:pt idx="5083">6.6381500000000004</cx:pt>
          <cx:pt idx="5085">21.67201</cx:pt>
          <cx:pt idx="5086">11.25868</cx:pt>
          <cx:pt idx="5087">20.903420000000001</cx:pt>
          <cx:pt idx="5088">14.18056</cx:pt>
          <cx:pt idx="5089">16.48753</cx:pt>
          <cx:pt idx="5090">5.2089999999999996</cx:pt>
          <cx:pt idx="5091">6.5324799999999996</cx:pt>
          <cx:pt idx="5092">11.35529</cx:pt>
          <cx:pt idx="5093">6.6781800000000002</cx:pt>
          <cx:pt idx="5094">9.4944799999999994</cx:pt>
          <cx:pt idx="5095">2.5255000000000001</cx:pt>
          <cx:pt idx="5096">2.2053500000000001</cx:pt>
          <cx:pt idx="5097">4.2183299999999999</cx:pt>
          <cx:pt idx="5098">4.1801000000000004</cx:pt>
          <cx:pt idx="5099">6.8122400000000001</cx:pt>
          <cx:pt idx="5100">5.9709500000000002</cx:pt>
          <cx:pt idx="5101">10.156689999999999</cx:pt>
          <cx:pt idx="5102">7.2024100000000004</cx:pt>
          <cx:pt idx="5103">8.0376799999999999</cx:pt>
          <cx:pt idx="5104">11.470230000000001</cx:pt>
          <cx:pt idx="5105">8.4648800000000008</cx:pt>
          <cx:pt idx="5106">4.9210000000000003</cx:pt>
          <cx:pt idx="5107">7.0325699999999998</cx:pt>
          <cx:pt idx="5108">2.8158099999999999</cx:pt>
          <cx:pt idx="5109">12.04791</cx:pt>
          <cx:pt idx="5110">6.9701199999999996</cx:pt>
          <cx:pt idx="5111">6.8654999999999999</cx:pt>
          <cx:pt idx="5112">8.6771600000000007</cx:pt>
          <cx:pt idx="5113">11.881880000000001</cx:pt>
          <cx:pt idx="5114">8.0953400000000002</cx:pt>
          <cx:pt idx="5115">7.6787599999999996</cx:pt>
          <cx:pt idx="5116">5.46068</cx:pt>
          <cx:pt idx="5117">6.3674299999999997</cx:pt>
          <cx:pt idx="5118">11.848940000000001</cx:pt>
          <cx:pt idx="5119">10.71322</cx:pt>
          <cx:pt idx="5120">3.53817</cx:pt>
          <cx:pt idx="5121">7.94339</cx:pt>
          <cx:pt idx="5122">4.0125500000000001</cx:pt>
          <cx:pt idx="5123">13.71461</cx:pt>
          <cx:pt idx="5124">9.5488400000000002</cx:pt>
          <cx:pt idx="5125">11.38782</cx:pt>
          <cx:pt idx="5126">9.6339400000000008</cx:pt>
          <cx:pt idx="5127">7.3220000000000001</cx:pt>
          <cx:pt idx="5128">4.2766500000000001</cx:pt>
          <cx:pt idx="5129">4.0971799999999998</cx:pt>
          <cx:pt idx="5130">13.233470000000001</cx:pt>
          <cx:pt idx="5131">4.7789000000000001</cx:pt>
          <cx:pt idx="5132">6.8338900000000002</cx:pt>
          <cx:pt idx="5133">3.26999</cx:pt>
          <cx:pt idx="5134">8.6639900000000001</cx:pt>
          <cx:pt idx="5135">5.9264299999999999</cx:pt>
          <cx:pt idx="5137">10.33071</cx:pt>
          <cx:pt idx="5138">8.3475599999999996</cx:pt>
          <cx:pt idx="5139">8.8226999999999993</cx:pt>
          <cx:pt idx="5140">9.3572500000000005</cx:pt>
          <cx:pt idx="5141">15.42446</cx:pt>
          <cx:pt idx="5142">22.64827</cx:pt>
          <cx:pt idx="5143">8.0234500000000004</cx:pt>
          <cx:pt idx="5144">12.96991</cx:pt>
          <cx:pt idx="5145">5.6232300000000004</cx:pt>
          <cx:pt idx="5146">14.57159</cx:pt>
          <cx:pt idx="5147">10.418799999999999</cx:pt>
          <cx:pt idx="5148">9.83155</cx:pt>
          <cx:pt idx="5150">13.059469999999999</cx:pt>
          <cx:pt idx="5151">7.4629200000000004</cx:pt>
          <cx:pt idx="5153">11.09491</cx:pt>
          <cx:pt idx="5154">5.5798500000000004</cx:pt>
          <cx:pt idx="5155">20.596129999999999</cx:pt>
          <cx:pt idx="5156">14.604620000000001</cx:pt>
          <cx:pt idx="5157">22.385480000000001</cx:pt>
          <cx:pt idx="5158">21.271570000000001</cx:pt>
          <cx:pt idx="5159">20.95542</cx:pt>
          <cx:pt idx="5160">18.99831</cx:pt>
          <cx:pt idx="5161">23.91949</cx:pt>
          <cx:pt idx="5162">4.7876500000000002</cx:pt>
          <cx:pt idx="5163">3.8936999999999999</cx:pt>
          <cx:pt idx="5164">4.46814</cx:pt>
          <cx:pt idx="5165">9.6769400000000001</cx:pt>
          <cx:pt idx="5166">4.15144</cx:pt>
          <cx:pt idx="5167">6.3756899999999996</cx:pt>
          <cx:pt idx="5168">16.419180000000001</cx:pt>
          <cx:pt idx="5169">7.1941499999999996</cx:pt>
          <cx:pt idx="5170">6.6259399999999999</cx:pt>
          <cx:pt idx="5171">11.13809</cx:pt>
          <cx:pt idx="5172">7.0225799999999996</cx:pt>
          <cx:pt idx="5173">6.2647000000000004</cx:pt>
          <cx:pt idx="5174">2.76546</cx:pt>
          <cx:pt idx="5175">1.8215699999999999</cx:pt>
          <cx:pt idx="5176">1.9959</cx:pt>
          <cx:pt idx="5177">5.3231900000000003</cx:pt>
          <cx:pt idx="5178">4.25983</cx:pt>
          <cx:pt idx="5179">5.3907299999999996</cx:pt>
          <cx:pt idx="5180">11.71795</cx:pt>
          <cx:pt idx="5181">19.035509999999999</cx:pt>
          <cx:pt idx="5182">10.62609</cx:pt>
          <cx:pt idx="5183">9.7596000000000007</cx:pt>
          <cx:pt idx="5184">10.571400000000001</cx:pt>
          <cx:pt idx="5185">23.110600000000002</cx:pt>
          <cx:pt idx="5186">20.167439999999999</cx:pt>
          <cx:pt idx="5187">14.464399999999999</cx:pt>
          <cx:pt idx="5188">25.622910000000001</cx:pt>
          <cx:pt idx="5189">20.993110000000001</cx:pt>
          <cx:pt idx="5190">18.954920000000001</cx:pt>
          <cx:pt idx="5191">17.533950000000001</cx:pt>
          <cx:pt idx="5192">27.971730000000001</cx:pt>
          <cx:pt idx="5193">26.80499</cx:pt>
          <cx:pt idx="5194">23.421949999999999</cx:pt>
          <cx:pt idx="5195">12.79133</cx:pt>
          <cx:pt idx="5196">8.7157199999999992</cx:pt>
          <cx:pt idx="5197">11.05067</cx:pt>
          <cx:pt idx="5198">12.727410000000001</cx:pt>
          <cx:pt idx="5199">10.96419</cx:pt>
          <cx:pt idx="5200">11.29566</cx:pt>
          <cx:pt idx="5201">20.241900000000001</cx:pt>
          <cx:pt idx="5202">7.6483699999999999</cx:pt>
          <cx:pt idx="5203">6.4218999999999999</cx:pt>
          <cx:pt idx="5204">4.5390800000000002</cx:pt>
          <cx:pt idx="5205">5.8104199999999997</cx:pt>
          <cx:pt idx="5206">3.5220699999999998</cx:pt>
          <cx:pt idx="5208">16.503979999999999</cx:pt>
          <cx:pt idx="5209">10.327579999999999</cx:pt>
          <cx:pt idx="5211">15.55214</cx:pt>
          <cx:pt idx="5212">7.3357599999999996</cx:pt>
          <cx:pt idx="5213">4.16256</cx:pt>
          <cx:pt idx="5214">5.6815199999999999</cx:pt>
          <cx:pt idx="5215">4.1063200000000002</cx:pt>
          <cx:pt idx="5216">7.3206499999999997</cx:pt>
          <cx:pt idx="5217">4.80802</cx:pt>
          <cx:pt idx="5218">3.8069099999999998</cx:pt>
          <cx:pt idx="5219">12.96588</cx:pt>
          <cx:pt idx="5220">4.6456900000000001</cx:pt>
          <cx:pt idx="5221">2.6204499999999999</cx:pt>
          <cx:pt idx="5222">10.40814</cx:pt>
          <cx:pt idx="5223">3.98902</cx:pt>
          <cx:pt idx="5224">4.0916899999999998</cx:pt>
          <cx:pt idx="5225">9.6439000000000004</cx:pt>
          <cx:pt idx="5226">8.8708299999999998</cx:pt>
          <cx:pt idx="5227">6.3278299999999996</cx:pt>
          <cx:pt idx="5228">4.7429199999999998</cx:pt>
          <cx:pt idx="5229">10.24855</cx:pt>
          <cx:pt idx="5230">18.67043</cx:pt>
          <cx:pt idx="5231">12.508139999999999</cx:pt>
          <cx:pt idx="5232">20.971160000000001</cx:pt>
          <cx:pt idx="5233">10.28791</cx:pt>
          <cx:pt idx="5234">10.10242</cx:pt>
          <cx:pt idx="5235">3.2511999999999999</cx:pt>
          <cx:pt idx="5236">8.57498</cx:pt>
          <cx:pt idx="5237">5.5434299999999999</cx:pt>
          <cx:pt idx="5238">5.7220599999999999</cx:pt>
          <cx:pt idx="5239">10.876390000000001</cx:pt>
          <cx:pt idx="5240">5.2312900000000004</cx:pt>
          <cx:pt idx="5242">7.8693900000000001</cx:pt>
          <cx:pt idx="5243">5.1440599999999996</cx:pt>
          <cx:pt idx="5244">5.0691300000000004</cx:pt>
          <cx:pt idx="5245">3.6617999999999999</cx:pt>
          <cx:pt idx="5246">9.4744399999999995</cx:pt>
          <cx:pt idx="5247">6.2657499999999997</cx:pt>
          <cx:pt idx="5248">18.297830000000001</cx:pt>
          <cx:pt idx="5249">13.79096</cx:pt>
          <cx:pt idx="5250">5.4886999999999997</cx:pt>
          <cx:pt idx="5251">17.913730000000001</cx:pt>
          <cx:pt idx="5252">10.678000000000001</cx:pt>
          <cx:pt idx="5253">7.6200200000000002</cx:pt>
          <cx:pt idx="5254">10.74874</cx:pt>
          <cx:pt idx="5255">9.3638600000000007</cx:pt>
          <cx:pt idx="5257">6.0646500000000003</cx:pt>
          <cx:pt idx="5258">8.3436900000000005</cx:pt>
          <cx:pt idx="5259">4.95153</cx:pt>
          <cx:pt idx="5260">15.68393</cx:pt>
          <cx:pt idx="5261">14.419169999999999</cx:pt>
          <cx:pt idx="5262">29.818670000000001</cx:pt>
          <cx:pt idx="5263">16.905110000000001</cx:pt>
          <cx:pt idx="5264">30.86872</cx:pt>
          <cx:pt idx="5265">5.8868799999999997</cx:pt>
          <cx:pt idx="5266">13.288970000000001</cx:pt>
          <cx:pt idx="5267">15.731949999999999</cx:pt>
          <cx:pt idx="5268">7.8757799999999998</cx:pt>
          <cx:pt idx="5269">11.91465</cx:pt>
          <cx:pt idx="5270">21.798490000000001</cx:pt>
          <cx:pt idx="5271">17.140250000000002</cx:pt>
          <cx:pt idx="5272">11.13152</cx:pt>
          <cx:pt idx="5273">17.567240000000002</cx:pt>
          <cx:pt idx="5274">22.977139999999999</cx:pt>
          <cx:pt idx="5275">9.4053299999999993</cx:pt>
          <cx:pt idx="5276">10.3436</cx:pt>
          <cx:pt idx="5277">14.523389999999999</cx:pt>
          <cx:pt idx="5278">11.572430000000001</cx:pt>
          <cx:pt idx="5279">17.125360000000001</cx:pt>
          <cx:pt idx="5280">15.46505</cx:pt>
          <cx:pt idx="5281">13.914260000000001</cx:pt>
          <cx:pt idx="5282">29.871690000000001</cx:pt>
          <cx:pt idx="5283">16.449310000000001</cx:pt>
          <cx:pt idx="5284">26.332920000000001</cx:pt>
          <cx:pt idx="5285">35.869579999999999</cx:pt>
          <cx:pt idx="5286">25.527729999999998</cx:pt>
          <cx:pt idx="5287">29.77685</cx:pt>
          <cx:pt idx="5288">13.937860000000001</cx:pt>
          <cx:pt idx="5289">19.56119</cx:pt>
          <cx:pt idx="5290">19.828140000000001</cx:pt>
          <cx:pt idx="5291">23.53302</cx:pt>
          <cx:pt idx="5292">7.6133600000000001</cx:pt>
          <cx:pt idx="5293">17.812010000000001</cx:pt>
          <cx:pt idx="5294">8.7963699999999996</cx:pt>
          <cx:pt idx="5295">6.8905599999999998</cx:pt>
          <cx:pt idx="5296">16.576730000000001</cx:pt>
          <cx:pt idx="5297">20.06607</cx:pt>
          <cx:pt idx="5299">4.9894699999999998</cx:pt>
          <cx:pt idx="5300">3.96713</cx:pt>
          <cx:pt idx="5301">8.5703600000000009</cx:pt>
          <cx:pt idx="5302">5.0968200000000001</cx:pt>
          <cx:pt idx="5303">8.1929200000000009</cx:pt>
          <cx:pt idx="5304">12.26562</cx:pt>
          <cx:pt idx="5305">9.0469600000000003</cx:pt>
          <cx:pt idx="5306">23.410830000000001</cx:pt>
          <cx:pt idx="5307">11.62811</cx:pt>
          <cx:pt idx="5308">10.72054</cx:pt>
          <cx:pt idx="5309">17.373660000000001</cx:pt>
          <cx:pt idx="5310">12.543979999999999</cx:pt>
          <cx:pt idx="5311">11.04345</cx:pt>
          <cx:pt idx="5312">27.63776</cx:pt>
          <cx:pt idx="5313">10.7971</cx:pt>
          <cx:pt idx="5314">5.5631300000000001</cx:pt>
          <cx:pt idx="5315">7.9519200000000003</cx:pt>
          <cx:pt idx="5316">8.8295999999999992</cx:pt>
          <cx:pt idx="5317">14.2516</cx:pt>
          <cx:pt idx="5318">14.741989999999999</cx:pt>
          <cx:pt idx="5319">17.35679</cx:pt>
          <cx:pt idx="5320">19.860040000000001</cx:pt>
          <cx:pt idx="5321">12.06021</cx:pt>
          <cx:pt idx="5322">9.7131299999999996</cx:pt>
          <cx:pt idx="5323">17.068570000000001</cx:pt>
          <cx:pt idx="5324">15.6029</cx:pt>
          <cx:pt idx="5325">7.2319100000000001</cx:pt>
          <cx:pt idx="5326">12.714779999999999</cx:pt>
          <cx:pt idx="5327">21.360440000000001</cx:pt>
          <cx:pt idx="5328">18.693809999999999</cx:pt>
          <cx:pt idx="5330">19.500599999999999</cx:pt>
          <cx:pt idx="5331">27.368089999999999</cx:pt>
          <cx:pt idx="5332">25.00328</cx:pt>
          <cx:pt idx="5333">25.108160000000002</cx:pt>
          <cx:pt idx="5334">17.690280000000001</cx:pt>
          <cx:pt idx="5335">25.727139999999999</cx:pt>
          <cx:pt idx="5336">10.857200000000001</cx:pt>
          <cx:pt idx="5337">9.7892299999999999</cx:pt>
          <cx:pt idx="5338">19.726990000000001</cx:pt>
          <cx:pt idx="5339">26.886410000000001</cx:pt>
          <cx:pt idx="5340">12.47125</cx:pt>
          <cx:pt idx="5341">10.98756</cx:pt>
          <cx:pt idx="5342">26.131419999999999</cx:pt>
          <cx:pt idx="5343">10.49911</cx:pt>
          <cx:pt idx="5344">30.639959999999999</cx:pt>
          <cx:pt idx="5345">29.869789999999998</cx:pt>
          <cx:pt idx="5346">6.78695</cx:pt>
          <cx:pt idx="5347">17.953520000000001</cx:pt>
          <cx:pt idx="5348">27.8095</cx:pt>
          <cx:pt idx="5349">19.106079999999999</cx:pt>
          <cx:pt idx="5350">10.16194</cx:pt>
          <cx:pt idx="5351">12.324450000000001</cx:pt>
          <cx:pt idx="5352">22.10455</cx:pt>
          <cx:pt idx="5353">24.81287</cx:pt>
          <cx:pt idx="5354">22.024180000000001</cx:pt>
          <cx:pt idx="5355">6.1510999999999996</cx:pt>
          <cx:pt idx="5356">16.286570000000001</cx:pt>
          <cx:pt idx="5357">27.990259999999999</cx:pt>
          <cx:pt idx="5358">11.40391</cx:pt>
          <cx:pt idx="5359">17.91873</cx:pt>
          <cx:pt idx="5360">17.21068</cx:pt>
          <cx:pt idx="5361">29.166080000000001</cx:pt>
          <cx:pt idx="5362">21.756440000000001</cx:pt>
          <cx:pt idx="5363">14.84117</cx:pt>
          <cx:pt idx="5364">20.664719999999999</cx:pt>
          <cx:pt idx="5365">15.36201</cx:pt>
          <cx:pt idx="5366">15.210839999999999</cx:pt>
          <cx:pt idx="5367">17.879339999999999</cx:pt>
          <cx:pt idx="5369">19.390039999999999</cx:pt>
          <cx:pt idx="5370">19.067049999999998</cx:pt>
          <cx:pt idx="5371">27.414860000000001</cx:pt>
          <cx:pt idx="5372">27.349309999999999</cx:pt>
          <cx:pt idx="5373">21.095490000000002</cx:pt>
          <cx:pt idx="5374">8.35154</cx:pt>
          <cx:pt idx="5375">19.868510000000001</cx:pt>
          <cx:pt idx="5376">22.382349999999999</cx:pt>
          <cx:pt idx="5377">15.878119999999999</cx:pt>
          <cx:pt idx="5378">20.55668</cx:pt>
          <cx:pt idx="5379">15.115349999999999</cx:pt>
          <cx:pt idx="5380">19.551220000000001</cx:pt>
          <cx:pt idx="5381">14.4329</cx:pt>
          <cx:pt idx="5382">7.3786199999999997</cx:pt>
          <cx:pt idx="5383">9.3259899999999991</cx:pt>
          <cx:pt idx="5384">17.036919999999999</cx:pt>
          <cx:pt idx="5385">20.539300000000001</cx:pt>
          <cx:pt idx="5386">17.619450000000001</cx:pt>
          <cx:pt idx="5388">14.752219999999999</cx:pt>
          <cx:pt idx="5389">17.557790000000001</cx:pt>
          <cx:pt idx="5390">11.63435</cx:pt>
          <cx:pt idx="5392">15.20309</cx:pt>
          <cx:pt idx="5393">18.850850000000001</cx:pt>
          <cx:pt idx="5394">12.85187</cx:pt>
          <cx:pt idx="5395">10.57841</cx:pt>
          <cx:pt idx="5396">20.17492</cx:pt>
          <cx:pt idx="5397">3.3176000000000001</cx:pt>
          <cx:pt idx="5398">3.4582700000000002</cx:pt>
          <cx:pt idx="5399">9.4753399999999992</cx:pt>
          <cx:pt idx="5400">3.6088100000000001</cx:pt>
          <cx:pt idx="5401">7.7918500000000002</cx:pt>
          <cx:pt idx="5402">17.95289</cx:pt>
          <cx:pt idx="5404">6.6289400000000001</cx:pt>
          <cx:pt idx="5405">7.7333699999999999</cx:pt>
          <cx:pt idx="5406">17.870920000000002</cx:pt>
          <cx:pt idx="5407">17.40662</cx:pt>
          <cx:pt idx="5408">19.361160000000002</cx:pt>
          <cx:pt idx="5409">18.85482</cx:pt>
          <cx:pt idx="5410">10.303699999999999</cx:pt>
          <cx:pt idx="5411">12.305770000000001</cx:pt>
          <cx:pt idx="5412">8.3419299999999996</cx:pt>
          <cx:pt idx="5413">5.7326499999999996</cx:pt>
          <cx:pt idx="5414">7.1160800000000002</cx:pt>
          <cx:pt idx="5415">9.2355199999999993</cx:pt>
          <cx:pt idx="5416">6.5731900000000003</cx:pt>
          <cx:pt idx="5417">12.608140000000001</cx:pt>
          <cx:pt idx="5418">12.83487</cx:pt>
          <cx:pt idx="5419">7.4054200000000003</cx:pt>
          <cx:pt idx="5420">7.0045099999999998</cx:pt>
          <cx:pt idx="5421">9.3788199999999993</cx:pt>
          <cx:pt idx="5422">6.8681299999999998</cx:pt>
          <cx:pt idx="5423">5.5020300000000004</cx:pt>
          <cx:pt idx="5424">9.0454100000000004</cx:pt>
          <cx:pt idx="5425">10.39438</cx:pt>
          <cx:pt idx="5426">12.63069</cx:pt>
          <cx:pt idx="5427">11.10131</cx:pt>
          <cx:pt idx="5428">9.9155599999999993</cx:pt>
          <cx:pt idx="5429">15.94365</cx:pt>
          <cx:pt idx="5430">20.648319999999998</cx:pt>
          <cx:pt idx="5431">7.5106400000000004</cx:pt>
          <cx:pt idx="5432">5.5457599999999996</cx:pt>
          <cx:pt idx="5433">6.5699800000000002</cx:pt>
          <cx:pt idx="5434">7.2281599999999999</cx:pt>
          <cx:pt idx="5435">2.8235100000000002</cx:pt>
          <cx:pt idx="5436">21.06007</cx:pt>
          <cx:pt idx="5437">9.9192300000000007</cx:pt>
          <cx:pt idx="5438">10.52646</cx:pt>
          <cx:pt idx="5439">21.62162</cx:pt>
          <cx:pt idx="5440">8.9902099999999994</cx:pt>
          <cx:pt idx="5441">17.115919999999999</cx:pt>
          <cx:pt idx="5442">16.77788</cx:pt>
          <cx:pt idx="5443">5.9429999999999996</cx:pt>
          <cx:pt idx="5444">5.6825999999999999</cx:pt>
          <cx:pt idx="5445">16.46285</cx:pt>
          <cx:pt idx="5446">9.3306900000000006</cx:pt>
          <cx:pt idx="5447">4.3865800000000004</cx:pt>
          <cx:pt idx="5448">3.4716300000000002</cx:pt>
          <cx:pt idx="5449">20.932130000000001</cx:pt>
          <cx:pt idx="5450">24.47616</cx:pt>
          <cx:pt idx="5451">25.975619999999999</cx:pt>
          <cx:pt idx="5452">21.086839999999999</cx:pt>
          <cx:pt idx="5453">13.23812</cx:pt>
          <cx:pt idx="5454">12.175409999999999</cx:pt>
          <cx:pt idx="5455">6.8422099999999997</cx:pt>
          <cx:pt idx="5456">14.701879999999999</cx:pt>
          <cx:pt idx="5457">7.1276999999999999</cx:pt>
          <cx:pt idx="5458">11.08572</cx:pt>
          <cx:pt idx="5459">12.77007</cx:pt>
          <cx:pt idx="5460">17.55132</cx:pt>
          <cx:pt idx="5461">38.028530000000003</cx:pt>
          <cx:pt idx="5462">12.68163</cx:pt>
          <cx:pt idx="5464">13.23753</cx:pt>
          <cx:pt idx="5465">21.273109999999999</cx:pt>
          <cx:pt idx="5466">12.68234</cx:pt>
          <cx:pt idx="5467">5.8268500000000003</cx:pt>
          <cx:pt idx="5468">16.355090000000001</cx:pt>
          <cx:pt idx="5469">7.2378099999999996</cx:pt>
          <cx:pt idx="5470">9.9550199999999993</cx:pt>
          <cx:pt idx="5471">17.310880000000001</cx:pt>
          <cx:pt idx="5472">6.0555000000000003</cx:pt>
          <cx:pt idx="5473">6.8632400000000002</cx:pt>
          <cx:pt idx="5474">6.6677099999999996</cx:pt>
          <cx:pt idx="5475">11.81845</cx:pt>
          <cx:pt idx="5476">9.4402100000000004</cx:pt>
          <cx:pt idx="5477">7.9144899999999998</cx:pt>
          <cx:pt idx="5478">8.1823200000000007</cx:pt>
          <cx:pt idx="5479">23.29832</cx:pt>
          <cx:pt idx="5480">7.3031300000000003</cx:pt>
          <cx:pt idx="5481">18.834409999999998</cx:pt>
          <cx:pt idx="5482">14.94542</cx:pt>
          <cx:pt idx="5483">16.893730000000001</cx:pt>
          <cx:pt idx="5484">8.8321000000000005</cx:pt>
          <cx:pt idx="5485">15.71476</cx:pt>
          <cx:pt idx="5486">15.467359999999999</cx:pt>
          <cx:pt idx="5488">18.764579999999999</cx:pt>
          <cx:pt idx="5489">8.5080299999999998</cx:pt>
          <cx:pt idx="5490">18.798929999999999</cx:pt>
          <cx:pt idx="5491">17.01192</cx:pt>
          <cx:pt idx="5492">29.468830000000001</cx:pt>
          <cx:pt idx="5493">19.928640000000001</cx:pt>
          <cx:pt idx="5494">24.724440000000001</cx:pt>
          <cx:pt idx="5495">30.032150000000001</cx:pt>
          <cx:pt idx="5496">21.092500000000001</cx:pt>
          <cx:pt idx="5497">18.544830000000001</cx:pt>
          <cx:pt idx="5498">32.575769999999999</cx:pt>
          <cx:pt idx="5499">9.5023199999999992</cx:pt>
          <cx:pt idx="5500">12.81122</cx:pt>
          <cx:pt idx="5501">17.145189999999999</cx:pt>
          <cx:pt idx="5502">18.057569999999998</cx:pt>
          <cx:pt idx="5503">9.3146400000000007</cx:pt>
          <cx:pt idx="5504">16.423590000000001</cx:pt>
          <cx:pt idx="5505">9.0250599999999999</cx:pt>
          <cx:pt idx="5506">10.42</cx:pt>
          <cx:pt idx="5507">14.853630000000001</cx:pt>
          <cx:pt idx="5508">12.612410000000001</cx:pt>
          <cx:pt idx="5509">5.0460599999999998</cx:pt>
          <cx:pt idx="5510">10.629989999999999</cx:pt>
          <cx:pt idx="5511">13.84122</cx:pt>
          <cx:pt idx="5512">10.040660000000001</cx:pt>
          <cx:pt idx="5513">3.8496700000000001</cx:pt>
          <cx:pt idx="5514">20.327950000000001</cx:pt>
          <cx:pt idx="5515">7.63009</cx:pt>
          <cx:pt idx="5516">5.57402</cx:pt>
          <cx:pt idx="5517">13.685890000000001</cx:pt>
          <cx:pt idx="5518">4.3522699999999999</cx:pt>
          <cx:pt idx="5519">16.459599999999998</cx:pt>
          <cx:pt idx="5520">5.8052299999999999</cx:pt>
          <cx:pt idx="5521">16.550799999999999</cx:pt>
          <cx:pt idx="5522">12.593780000000001</cx:pt>
          <cx:pt idx="5523">14.250629999999999</cx:pt>
          <cx:pt idx="5524">10.554259999999999</cx:pt>
          <cx:pt idx="5525">13.239089999999999</cx:pt>
          <cx:pt idx="5526">15.86083</cx:pt>
          <cx:pt idx="5527">10.86402</cx:pt>
          <cx:pt idx="5528">12.39175</cx:pt>
          <cx:pt idx="5529">17.57095</cx:pt>
          <cx:pt idx="5530">17.57095</cx:pt>
          <cx:pt idx="5531">14.14668</cx:pt>
          <cx:pt idx="5532">14.14668</cx:pt>
          <cx:pt idx="5533">14.14668</cx:pt>
          <cx:pt idx="5534">23.03209</cx:pt>
          <cx:pt idx="5535">23.03209</cx:pt>
          <cx:pt idx="5536">19.526</cx:pt>
          <cx:pt idx="5538">19.526</cx:pt>
          <cx:pt idx="5539">26.76549</cx:pt>
          <cx:pt idx="5540">26.76549</cx:pt>
          <cx:pt idx="5541">21.084769999999999</cx:pt>
          <cx:pt idx="5542">21.084769999999999</cx:pt>
          <cx:pt idx="5543">21.084769999999999</cx:pt>
          <cx:pt idx="5544">16.561959999999999</cx:pt>
          <cx:pt idx="5545">16.561959999999999</cx:pt>
          <cx:pt idx="5546">25.43703</cx:pt>
          <cx:pt idx="5547">14.025460000000001</cx:pt>
          <cx:pt idx="5548">25.43703</cx:pt>
          <cx:pt idx="5549">14.025460000000001</cx:pt>
          <cx:pt idx="5550">22.92192</cx:pt>
          <cx:pt idx="5551">22.92192</cx:pt>
          <cx:pt idx="5552">26.26521</cx:pt>
          <cx:pt idx="5553">26.26521</cx:pt>
          <cx:pt idx="5554">26.26521</cx:pt>
          <cx:pt idx="5555">17.266819999999999</cx:pt>
          <cx:pt idx="5556">17.843779999999999</cx:pt>
          <cx:pt idx="5557">17.266819999999999</cx:pt>
          <cx:pt idx="5558">19.226939999999999</cx:pt>
          <cx:pt idx="5559">22.947880000000001</cx:pt>
          <cx:pt idx="5560">22.947880000000001</cx:pt>
          <cx:pt idx="5561">16.440169999999998</cx:pt>
          <cx:pt idx="5562">16.440169999999998</cx:pt>
          <cx:pt idx="5565">15.143079999999999</cx:pt>
          <cx:pt idx="5566">15.143079999999999</cx:pt>
          <cx:pt idx="5567">19.774419999999999</cx:pt>
          <cx:pt idx="5568">19.774419999999999</cx:pt>
          <cx:pt idx="5569">12.7685</cx:pt>
          <cx:pt idx="5570">13.235110000000001</cx:pt>
          <cx:pt idx="5571">7.1109099999999996</cx:pt>
          <cx:pt idx="5572">7.1109099999999996</cx:pt>
          <cx:pt idx="5573">12.7685</cx:pt>
          <cx:pt idx="5574">12.7685</cx:pt>
          <cx:pt idx="5575">13.235110000000001</cx:pt>
          <cx:pt idx="5576">13.235110000000001</cx:pt>
          <cx:pt idx="5577">16.375859999999999</cx:pt>
          <cx:pt idx="5578">16.375859999999999</cx:pt>
          <cx:pt idx="5580">12.7685</cx:pt>
          <cx:pt idx="5581">27.647269999999999</cx:pt>
          <cx:pt idx="5582">17.702529999999999</cx:pt>
          <cx:pt idx="5583">17.702529999999999</cx:pt>
          <cx:pt idx="5584">12.839829999999999</cx:pt>
          <cx:pt idx="5585">12.839829999999999</cx:pt>
          <cx:pt idx="5586">24.120039999999999</cx:pt>
          <cx:pt idx="5587">24.120039999999999</cx:pt>
          <cx:pt idx="5588">28.675989999999999</cx:pt>
          <cx:pt idx="5589">28.675989999999999</cx:pt>
          <cx:pt idx="5590">18.690149999999999</cx:pt>
          <cx:pt idx="5591">18.690149999999999</cx:pt>
          <cx:pt idx="5592">21.662859999999998</cx:pt>
          <cx:pt idx="5594">21.662859999999998</cx:pt>
          <cx:pt idx="5595">21.662859999999998</cx:pt>
          <cx:pt idx="5596">16.16865</cx:pt>
          <cx:pt idx="5597">16.16865</cx:pt>
          <cx:pt idx="5598">16.16865</cx:pt>
          <cx:pt idx="5599">13.60894</cx:pt>
          <cx:pt idx="5600">13.60894</cx:pt>
          <cx:pt idx="5601">14.33751</cx:pt>
          <cx:pt idx="5602">14.33751</cx:pt>
          <cx:pt idx="5603">21.22411</cx:pt>
          <cx:pt idx="5604">21.22411</cx:pt>
          <cx:pt idx="5605">13.7287</cx:pt>
          <cx:pt idx="5606">13.7287</cx:pt>
          <cx:pt idx="5607">14.64434</cx:pt>
          <cx:pt idx="5608">14.64434</cx:pt>
          <cx:pt idx="5609">15.298</cx:pt>
          <cx:pt idx="5610">15.298</cx:pt>
          <cx:pt idx="5611">9.6550799999999999</cx:pt>
          <cx:pt idx="5612">9.6550799999999999</cx:pt>
          <cx:pt idx="5613">21.13693</cx:pt>
          <cx:pt idx="5614">21.13693</cx:pt>
          <cx:pt idx="5615">16.63814</cx:pt>
          <cx:pt idx="5616">16.63814</cx:pt>
          <cx:pt idx="5617">17.63852</cx:pt>
          <cx:pt idx="5618">17.63852</cx:pt>
          <cx:pt idx="5619">25.110810000000001</cx:pt>
          <cx:pt idx="5620">25.110810000000001</cx:pt>
          <cx:pt idx="5621">25.110810000000001</cx:pt>
          <cx:pt idx="5622">28.32066</cx:pt>
          <cx:pt idx="5623">28.32066</cx:pt>
          <cx:pt idx="5624">18.21631</cx:pt>
          <cx:pt idx="5625">18.21631</cx:pt>
          <cx:pt idx="5626">17.694230000000001</cx:pt>
          <cx:pt idx="5627">17.694230000000001</cx:pt>
          <cx:pt idx="5628">17.694230000000001</cx:pt>
          <cx:pt idx="5629">22.018989999999999</cx:pt>
          <cx:pt idx="5630">22.018989999999999</cx:pt>
          <cx:pt idx="5631">22.018989999999999</cx:pt>
          <cx:pt idx="5632">23.594519999999999</cx:pt>
          <cx:pt idx="5633">23.594519999999999</cx:pt>
          <cx:pt idx="5634">23.594519999999999</cx:pt>
          <cx:pt idx="5635">20.264980000000001</cx:pt>
          <cx:pt idx="5636">20.264980000000001</cx:pt>
          <cx:pt idx="5637">20.264980000000001</cx:pt>
          <cx:pt idx="5638">14.183339999999999</cx:pt>
          <cx:pt idx="5639">14.183339999999999</cx:pt>
          <cx:pt idx="5640">25.133949999999999</cx:pt>
          <cx:pt idx="5641">25.133949999999999</cx:pt>
          <cx:pt idx="5642">25.906549999999999</cx:pt>
          <cx:pt idx="5643">16.614350000000002</cx:pt>
          <cx:pt idx="5644">16.614350000000002</cx:pt>
          <cx:pt idx="5645">16.614350000000002</cx:pt>
          <cx:pt idx="5646">16.614350000000002</cx:pt>
          <cx:pt idx="5647">20.583349999999999</cx:pt>
          <cx:pt idx="5648">20.583349999999999</cx:pt>
          <cx:pt idx="5649">20.583349999999999</cx:pt>
          <cx:pt idx="5650">9.6732999999999993</cx:pt>
          <cx:pt idx="5651">9.6732999999999993</cx:pt>
          <cx:pt idx="5652">8.0508600000000001</cx:pt>
          <cx:pt idx="5653">8.0508600000000001</cx:pt>
          <cx:pt idx="5654">8.0508600000000001</cx:pt>
          <cx:pt idx="5655">4.6417099999999998</cx:pt>
          <cx:pt idx="5656">4.6417099999999998</cx:pt>
          <cx:pt idx="5657">20.94502</cx:pt>
          <cx:pt idx="5658">6.7645900000000001</cx:pt>
          <cx:pt idx="5659">20.94502</cx:pt>
          <cx:pt idx="5660">20.542470000000002</cx:pt>
          <cx:pt idx="5661">20.542470000000002</cx:pt>
          <cx:pt idx="5662">20.94502</cx:pt>
          <cx:pt idx="5663">6.7645900000000001</cx:pt>
          <cx:pt idx="5664">6.7645900000000001</cx:pt>
          <cx:pt idx="5665">6.7645900000000001</cx:pt>
          <cx:pt idx="5666">24.769590000000001</cx:pt>
          <cx:pt idx="5667">22.39911</cx:pt>
          <cx:pt idx="5668">22.39911</cx:pt>
          <cx:pt idx="5669">14.11431</cx:pt>
          <cx:pt idx="5670">14.11431</cx:pt>
          <cx:pt idx="5671">15.30105</cx:pt>
          <cx:pt idx="5672">15.30105</cx:pt>
          <cx:pt idx="5673">13.763199999999999</cx:pt>
          <cx:pt idx="5674">13.763199999999999</cx:pt>
          <cx:pt idx="5675">13.763199999999999</cx:pt>
          <cx:pt idx="5676">27.94876</cx:pt>
          <cx:pt idx="5677">27.94876</cx:pt>
          <cx:pt idx="5678">10.14179</cx:pt>
          <cx:pt idx="5679">10.14179</cx:pt>
          <cx:pt idx="5680">9.0867299999999993</cx:pt>
          <cx:pt idx="5681">22.48789</cx:pt>
          <cx:pt idx="5682">22.48789</cx:pt>
          <cx:pt idx="5683">22.48789</cx:pt>
          <cx:pt idx="5684">22.48789</cx:pt>
          <cx:pt idx="5685">22.48789</cx:pt>
          <cx:pt idx="5686">22.48789</cx:pt>
          <cx:pt idx="5687">22.48789</cx:pt>
          <cx:pt idx="5688">22.48789</cx:pt>
          <cx:pt idx="5689">22.48789</cx:pt>
          <cx:pt idx="5690">8.0582899999999995</cx:pt>
          <cx:pt idx="5691">8.0582899999999995</cx:pt>
          <cx:pt idx="5692">26.060099999999998</cx:pt>
          <cx:pt idx="5693">26.060099999999998</cx:pt>
          <cx:pt idx="5694">26.060099999999998</cx:pt>
          <cx:pt idx="5695">8.7165599999999994</cx:pt>
          <cx:pt idx="5696">8.7165599999999994</cx:pt>
          <cx:pt idx="5697">8.7165599999999994</cx:pt>
          <cx:pt idx="5698">8.7165599999999994</cx:pt>
          <cx:pt idx="5699">8.7165599999999994</cx:pt>
          <cx:pt idx="5700">16.510400000000001</cx:pt>
          <cx:pt idx="5701">16.510400000000001</cx:pt>
          <cx:pt idx="5702">7.6966000000000001</cx:pt>
          <cx:pt idx="5703">7.6966000000000001</cx:pt>
          <cx:pt idx="5704">19.104669999999999</cx:pt>
          <cx:pt idx="5705">19.104669999999999</cx:pt>
          <cx:pt idx="5706">19.104669999999999</cx:pt>
          <cx:pt idx="5707">14.75731</cx:pt>
          <cx:pt idx="5708">14.75731</cx:pt>
          <cx:pt idx="5709">17.49934</cx:pt>
          <cx:pt idx="5710">17.49934</cx:pt>
          <cx:pt idx="5711">17.49934</cx:pt>
          <cx:pt idx="5712">17.49934</cx:pt>
          <cx:pt idx="5713">13.301780000000001</cx:pt>
          <cx:pt idx="5714">13.301780000000001</cx:pt>
          <cx:pt idx="5715">16.336590000000001</cx:pt>
          <cx:pt idx="5716">16.336590000000001</cx:pt>
          <cx:pt idx="5717">25.725370000000002</cx:pt>
          <cx:pt idx="5718">25.725370000000002</cx:pt>
          <cx:pt idx="5719">30.029679999999999</cx:pt>
          <cx:pt idx="5720">30.029679999999999</cx:pt>
          <cx:pt idx="5721">30.029679999999999</cx:pt>
          <cx:pt idx="5722">30.029679999999999</cx:pt>
          <cx:pt idx="5723">16.559419999999999</cx:pt>
          <cx:pt idx="5724">13.29522</cx:pt>
          <cx:pt idx="5725">13.29522</cx:pt>
          <cx:pt idx="5726">16.571850000000001</cx:pt>
          <cx:pt idx="5727">16.571850000000001</cx:pt>
          <cx:pt idx="5728">16.571850000000001</cx:pt>
          <cx:pt idx="5729">12.483549999999999</cx:pt>
          <cx:pt idx="5730">12.483549999999999</cx:pt>
          <cx:pt idx="5731">31.35483</cx:pt>
          <cx:pt idx="5732">31.35483</cx:pt>
          <cx:pt idx="5733">6.8792200000000001</cx:pt>
          <cx:pt idx="5734">6.8792200000000001</cx:pt>
          <cx:pt idx="5735">11.244109999999999</cx:pt>
          <cx:pt idx="5736">11.244109999999999</cx:pt>
          <cx:pt idx="5737">8.6794399999999996</cx:pt>
          <cx:pt idx="5738">8.6794399999999996</cx:pt>
          <cx:pt idx="5739">13.101000000000001</cx:pt>
          <cx:pt idx="5740">13.101000000000001</cx:pt>
          <cx:pt idx="5741">18.7148</cx:pt>
          <cx:pt idx="5742">18.7148</cx:pt>
          <cx:pt idx="5744">23.55087</cx:pt>
          <cx:pt idx="5745">23.55087</cx:pt>
          <cx:pt idx="5746">19.892939999999999</cx:pt>
          <cx:pt idx="5747">19.892939999999999</cx:pt>
          <cx:pt idx="5748">19.892939999999999</cx:pt>
          <cx:pt idx="5749">19.892939999999999</cx:pt>
          <cx:pt idx="5750">21.880050000000001</cx:pt>
          <cx:pt idx="5751">21.880050000000001</cx:pt>
          <cx:pt idx="5752">19.45196</cx:pt>
          <cx:pt idx="5753">19.45196</cx:pt>
          <cx:pt idx="5754">19.92323</cx:pt>
          <cx:pt idx="5755">19.92323</cx:pt>
          <cx:pt idx="5756">19.92323</cx:pt>
          <cx:pt idx="5757">16.331759999999999</cx:pt>
          <cx:pt idx="5758">16.331759999999999</cx:pt>
          <cx:pt idx="5759">21.554970000000001</cx:pt>
          <cx:pt idx="5760">21.554970000000001</cx:pt>
          <cx:pt idx="5761">19.950700000000001</cx:pt>
          <cx:pt idx="5762">19.950700000000001</cx:pt>
          <cx:pt idx="5763">15.263909999999999</cx:pt>
          <cx:pt idx="5764">15.263909999999999</cx:pt>
          <cx:pt idx="5765">21.614360000000001</cx:pt>
          <cx:pt idx="5766">21.614360000000001</cx:pt>
          <cx:pt idx="5767">14.31635</cx:pt>
          <cx:pt idx="5768">14.31635</cx:pt>
          <cx:pt idx="5769">22.6709</cx:pt>
          <cx:pt idx="5770">22.6709</cx:pt>
          <cx:pt idx="5771">18.872979999999998</cx:pt>
          <cx:pt idx="5772">18.872979999999998</cx:pt>
          <cx:pt idx="5773">2.5435300000000001</cx:pt>
          <cx:pt idx="5774">2.5435300000000001</cx:pt>
          <cx:pt idx="5775">4.5071700000000003</cx:pt>
          <cx:pt idx="5776">12.87283</cx:pt>
          <cx:pt idx="5777">4.5071700000000003</cx:pt>
          <cx:pt idx="5778">12.87283</cx:pt>
          <cx:pt idx="5779">19.250520000000002</cx:pt>
          <cx:pt idx="5780">19.250520000000002</cx:pt>
          <cx:pt idx="5781">19.353529999999999</cx:pt>
          <cx:pt idx="5782">19.353529999999999</cx:pt>
          <cx:pt idx="5783">19.353529999999999</cx:pt>
          <cx:pt idx="5784">19.353529999999999</cx:pt>
          <cx:pt idx="5785">26.455369999999998</cx:pt>
          <cx:pt idx="5786">26.455369999999998</cx:pt>
          <cx:pt idx="5787">21.776219999999999</cx:pt>
          <cx:pt idx="5788">21.776219999999999</cx:pt>
          <cx:pt idx="5789">25.146920000000001</cx:pt>
          <cx:pt idx="5790">17.044830000000001</cx:pt>
          <cx:pt idx="5791">17.044830000000001</cx:pt>
          <cx:pt idx="5792">25.146920000000001</cx:pt>
          <cx:pt idx="5793">16.184760000000001</cx:pt>
          <cx:pt idx="5794">16.184760000000001</cx:pt>
          <cx:pt idx="5795">25.091270000000002</cx:pt>
          <cx:pt idx="5796">25.091270000000002</cx:pt>
          <cx:pt idx="5797">10.85252</cx:pt>
          <cx:pt idx="5798">20.569839999999999</cx:pt>
          <cx:pt idx="5799">20.569839999999999</cx:pt>
          <cx:pt idx="5800">11.79341</cx:pt>
          <cx:pt idx="5801">11.79341</cx:pt>
          <cx:pt idx="5802">15.21631</cx:pt>
          <cx:pt idx="5803">15.21631</cx:pt>
          <cx:pt idx="5804">20.775040000000001</cx:pt>
          <cx:pt idx="5805">20.775040000000001</cx:pt>
          <cx:pt idx="5806">20.775040000000001</cx:pt>
          <cx:pt idx="5807">20.08221</cx:pt>
          <cx:pt idx="5808">20.08221</cx:pt>
          <cx:pt idx="5809">15.000260000000001</cx:pt>
          <cx:pt idx="5810">15.000260000000001</cx:pt>
          <cx:pt idx="5811">6.17713</cx:pt>
          <cx:pt idx="5812">25.062539999999998</cx:pt>
          <cx:pt idx="5813">25.062539999999998</cx:pt>
          <cx:pt idx="5814">25.062539999999998</cx:pt>
          <cx:pt idx="5815">21.741379999999999</cx:pt>
          <cx:pt idx="5816">21.741379999999999</cx:pt>
          <cx:pt idx="5817">11.63312</cx:pt>
          <cx:pt idx="5818">18.943909999999999</cx:pt>
          <cx:pt idx="5819">18.943909999999999</cx:pt>
          <cx:pt idx="5820">18.943909999999999</cx:pt>
          <cx:pt idx="5821">20.587820000000001</cx:pt>
          <cx:pt idx="5822">20.587820000000001</cx:pt>
          <cx:pt idx="5823">15.65127</cx:pt>
          <cx:pt idx="5824">15.65127</cx:pt>
          <cx:pt idx="5825">16.37425</cx:pt>
          <cx:pt idx="5826">16.37425</cx:pt>
          <cx:pt idx="5827">21.011119999999998</cx:pt>
          <cx:pt idx="5828">21.011119999999998</cx:pt>
          <cx:pt idx="5829">23.0837</cx:pt>
          <cx:pt idx="5830">23.0837</cx:pt>
          <cx:pt idx="5831">23.27196</cx:pt>
          <cx:pt idx="5832">23.27196</cx:pt>
          <cx:pt idx="5833">17.682659999999998</cx:pt>
          <cx:pt idx="5834">17.682659999999998</cx:pt>
          <cx:pt idx="5835">7.50068</cx:pt>
          <cx:pt idx="5836">7.50068</cx:pt>
          <cx:pt idx="5837">12.022169999999999</cx:pt>
          <cx:pt idx="5838">12.022169999999999</cx:pt>
          <cx:pt idx="5839">26.352129999999999</cx:pt>
          <cx:pt idx="5840">19.779450000000001</cx:pt>
          <cx:pt idx="5841">26.352129999999999</cx:pt>
          <cx:pt idx="5842">19.779450000000001</cx:pt>
          <cx:pt idx="5843">13.11894</cx:pt>
          <cx:pt idx="5844">13.11894</cx:pt>
          <cx:pt idx="5845">11.5723</cx:pt>
          <cx:pt idx="5846">11.5723</cx:pt>
          <cx:pt idx="5847">8.8694500000000005</cx:pt>
          <cx:pt idx="5848">8.8694500000000005</cx:pt>
          <cx:pt idx="5849">8.8694500000000005</cx:pt>
          <cx:pt idx="5850">18.932759999999998</cx:pt>
          <cx:pt idx="5851">18.932759999999998</cx:pt>
          <cx:pt idx="5852">18.932759999999998</cx:pt>
          <cx:pt idx="5853">18.932759999999998</cx:pt>
          <cx:pt idx="5854">3.7981500000000001</cx:pt>
          <cx:pt idx="5855">25.263739999999999</cx:pt>
          <cx:pt idx="5856">25.263739999999999</cx:pt>
          <cx:pt idx="5857">20.935839999999999</cx:pt>
          <cx:pt idx="5858">13.11707</cx:pt>
          <cx:pt idx="5859">13.896710000000001</cx:pt>
          <cx:pt idx="5860">4.1156699999999997</cx:pt>
          <cx:pt idx="5861">3.1039500000000002</cx:pt>
          <cx:pt idx="5862">9.7776800000000001</cx:pt>
          <cx:pt idx="5863">23.26155</cx:pt>
          <cx:pt idx="5864">9.5151199999999996</cx:pt>
          <cx:pt idx="5866">3.03342</cx:pt>
          <cx:pt idx="5867">19.543430000000001</cx:pt>
          <cx:pt idx="5868">19.543430000000001</cx:pt>
          <cx:pt idx="5869">20.88749</cx:pt>
          <cx:pt idx="5870">17.406230000000001</cx:pt>
        </cx:lvl>
      </cx:numDim>
    </cx:data>
  </cx:chartData>
  <cx:chart>
    <cx:title pos="t" align="ctr" overlay="0">
      <cx:tx>
        <cx:rich>
          <a:bodyPr spcFirstLastPara="1" vertOverflow="ellipsis" horzOverflow="overflow" wrap="square" lIns="0" tIns="0" rIns="0" bIns="0" anchor="ctr" anchorCtr="1"/>
          <a:lstStyle/>
          <a:p>
            <a:pPr algn="ctr" rtl="0">
              <a:spcBef>
                <a:spcPts val="0"/>
              </a:spcBef>
              <a:spcAft>
                <a:spcPts val="0"/>
              </a:spcAft>
              <a:defRPr>
                <a:latin typeface="Arial" panose="020B0604020202020204" pitchFamily="34" charset="0"/>
                <a:ea typeface="Arial" panose="020B0604020202020204" pitchFamily="34" charset="0"/>
                <a:cs typeface="Arial" panose="020B0604020202020204" pitchFamily="34" charset="0"/>
              </a:defRPr>
            </a:pPr>
            <a:r>
              <a:rPr lang="en-US" altLang="zh-CN" sz="1400" b="1" i="0" baseline="0" dirty="0">
                <a:solidFill>
                  <a:srgbClr val="595959"/>
                </a:solidFill>
                <a:effectLst/>
                <a:latin typeface="Arial" panose="020B0604020202020204" pitchFamily="34" charset="0"/>
                <a:ea typeface="黑体" panose="02010609060101010101" pitchFamily="49" charset="-122"/>
                <a:cs typeface="Arial" panose="020B0604020202020204" pitchFamily="34" charset="0"/>
              </a:rPr>
              <a:t>Box-plot of Dependent variable</a:t>
            </a:r>
            <a:endParaRPr lang="zh-CN" altLang="zh-CN" sz="1400" dirty="0">
              <a:effectLst/>
              <a:latin typeface="Arial" panose="020B0604020202020204" pitchFamily="34" charset="0"/>
              <a:cs typeface="Arial" panose="020B0604020202020204" pitchFamily="34" charset="0"/>
            </a:endParaRPr>
          </a:p>
        </cx:rich>
      </cx:tx>
    </cx:title>
    <cx:plotArea>
      <cx:plotAreaRegion>
        <cx:series layoutId="boxWhisker" uniqueId="{0E2B87F4-224B-4235-95BE-2050FF87E490}">
          <cx:tx>
            <cx:txData>
              <cx:f>Sheet2!$B$1</cx:f>
              <cx:v>efdi_Score</cx:v>
            </cx:txData>
          </cx:tx>
          <cx:spPr>
            <a:solidFill>
              <a:srgbClr val="563F5B"/>
            </a:solidFill>
          </cx:spPr>
          <cx:dataId val="0"/>
          <cx:layoutPr>
            <cx:visibility meanLine="0" meanMarker="1" nonoutliers="0" outliers="1"/>
            <cx:statistics quartileMethod="exclusive"/>
          </cx:layoutPr>
        </cx:series>
      </cx:plotAreaRegion>
      <cx:axis id="0" hidden="1">
        <cx:catScaling gapWidth="4.61999989"/>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12-02T18:03:25.565" idx="14">
    <p:pos x="10" y="10"/>
    <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2-02T18:03:25.565" idx="19">
    <p:pos x="10" y="10"/>
    <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12-02T18:03:25.565" idx="11">
    <p:pos x="10" y="10"/>
    <p:text/>
    <p:extLst>
      <p:ext uri="{C676402C-5697-4E1C-873F-D02D1690AC5C}">
        <p15:threadingInfo xmlns:p15="http://schemas.microsoft.com/office/powerpoint/2012/main" timeZoneBias="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12-02T18:03:25.565" idx="18">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9639C3-13A3-466C-92D5-AC0199A94415}" type="datetimeFigureOut">
              <a:rPr lang="en-GB" smtClean="0"/>
              <a:t>22/01/2023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070DF-52DC-47A5-8AE2-70A063C79E9C}" type="slidenum">
              <a:rPr lang="en-GB" smtClean="0"/>
              <a:t>‹#›</a:t>
            </a:fld>
            <a:endParaRPr lang="en-GB"/>
          </a:p>
        </p:txBody>
      </p:sp>
    </p:spTree>
    <p:extLst>
      <p:ext uri="{BB962C8B-B14F-4D97-AF65-F5344CB8AC3E}">
        <p14:creationId xmlns:p14="http://schemas.microsoft.com/office/powerpoint/2010/main" val="2803712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2</a:t>
            </a:fld>
            <a:endParaRPr lang="en-US"/>
          </a:p>
        </p:txBody>
      </p:sp>
    </p:spTree>
    <p:extLst>
      <p:ext uri="{BB962C8B-B14F-4D97-AF65-F5344CB8AC3E}">
        <p14:creationId xmlns:p14="http://schemas.microsoft.com/office/powerpoint/2010/main" val="3409740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13</a:t>
            </a:fld>
            <a:endParaRPr lang="en-US"/>
          </a:p>
        </p:txBody>
      </p:sp>
    </p:spTree>
    <p:extLst>
      <p:ext uri="{BB962C8B-B14F-4D97-AF65-F5344CB8AC3E}">
        <p14:creationId xmlns:p14="http://schemas.microsoft.com/office/powerpoint/2010/main" val="1811813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14</a:t>
            </a:fld>
            <a:endParaRPr lang="en-US"/>
          </a:p>
        </p:txBody>
      </p:sp>
    </p:spTree>
    <p:extLst>
      <p:ext uri="{BB962C8B-B14F-4D97-AF65-F5344CB8AC3E}">
        <p14:creationId xmlns:p14="http://schemas.microsoft.com/office/powerpoint/2010/main" val="4110981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15</a:t>
            </a:fld>
            <a:endParaRPr lang="en-US"/>
          </a:p>
        </p:txBody>
      </p:sp>
    </p:spTree>
    <p:extLst>
      <p:ext uri="{BB962C8B-B14F-4D97-AF65-F5344CB8AC3E}">
        <p14:creationId xmlns:p14="http://schemas.microsoft.com/office/powerpoint/2010/main" val="1289512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16</a:t>
            </a:fld>
            <a:endParaRPr lang="en-US"/>
          </a:p>
        </p:txBody>
      </p:sp>
    </p:spTree>
    <p:extLst>
      <p:ext uri="{BB962C8B-B14F-4D97-AF65-F5344CB8AC3E}">
        <p14:creationId xmlns:p14="http://schemas.microsoft.com/office/powerpoint/2010/main" val="2872464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17</a:t>
            </a:fld>
            <a:endParaRPr lang="en-US"/>
          </a:p>
        </p:txBody>
      </p:sp>
    </p:spTree>
    <p:extLst>
      <p:ext uri="{BB962C8B-B14F-4D97-AF65-F5344CB8AC3E}">
        <p14:creationId xmlns:p14="http://schemas.microsoft.com/office/powerpoint/2010/main" val="3346931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18</a:t>
            </a:fld>
            <a:endParaRPr lang="en-US"/>
          </a:p>
        </p:txBody>
      </p:sp>
    </p:spTree>
    <p:extLst>
      <p:ext uri="{BB962C8B-B14F-4D97-AF65-F5344CB8AC3E}">
        <p14:creationId xmlns:p14="http://schemas.microsoft.com/office/powerpoint/2010/main" val="1377325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19</a:t>
            </a:fld>
            <a:endParaRPr lang="en-US"/>
          </a:p>
        </p:txBody>
      </p:sp>
    </p:spTree>
    <p:extLst>
      <p:ext uri="{BB962C8B-B14F-4D97-AF65-F5344CB8AC3E}">
        <p14:creationId xmlns:p14="http://schemas.microsoft.com/office/powerpoint/2010/main" val="2582433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20</a:t>
            </a:fld>
            <a:endParaRPr lang="en-US"/>
          </a:p>
        </p:txBody>
      </p:sp>
    </p:spTree>
    <p:extLst>
      <p:ext uri="{BB962C8B-B14F-4D97-AF65-F5344CB8AC3E}">
        <p14:creationId xmlns:p14="http://schemas.microsoft.com/office/powerpoint/2010/main" val="2037278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5070DF-52DC-47A5-8AE2-70A063C79E9C}" type="slidenum">
              <a:rPr lang="en-GB" smtClean="0"/>
              <a:t>25</a:t>
            </a:fld>
            <a:endParaRPr lang="en-GB"/>
          </a:p>
        </p:txBody>
      </p:sp>
    </p:spTree>
    <p:extLst>
      <p:ext uri="{BB962C8B-B14F-4D97-AF65-F5344CB8AC3E}">
        <p14:creationId xmlns:p14="http://schemas.microsoft.com/office/powerpoint/2010/main" val="4267075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5070DF-52DC-47A5-8AE2-70A063C79E9C}" type="slidenum">
              <a:rPr lang="en-GB" smtClean="0"/>
              <a:t>30</a:t>
            </a:fld>
            <a:endParaRPr lang="en-GB"/>
          </a:p>
        </p:txBody>
      </p:sp>
    </p:spTree>
    <p:extLst>
      <p:ext uri="{BB962C8B-B14F-4D97-AF65-F5344CB8AC3E}">
        <p14:creationId xmlns:p14="http://schemas.microsoft.com/office/powerpoint/2010/main" val="1175522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4</a:t>
            </a:fld>
            <a:endParaRPr lang="en-US"/>
          </a:p>
        </p:txBody>
      </p:sp>
    </p:spTree>
    <p:extLst>
      <p:ext uri="{BB962C8B-B14F-4D97-AF65-F5344CB8AC3E}">
        <p14:creationId xmlns:p14="http://schemas.microsoft.com/office/powerpoint/2010/main" val="2591246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5070DF-52DC-47A5-8AE2-70A063C79E9C}" type="slidenum">
              <a:rPr lang="en-GB" smtClean="0"/>
              <a:t>32</a:t>
            </a:fld>
            <a:endParaRPr lang="en-GB"/>
          </a:p>
        </p:txBody>
      </p:sp>
    </p:spTree>
    <p:extLst>
      <p:ext uri="{BB962C8B-B14F-4D97-AF65-F5344CB8AC3E}">
        <p14:creationId xmlns:p14="http://schemas.microsoft.com/office/powerpoint/2010/main" val="1080154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solidFill>
                <a:srgbClr val="000000"/>
              </a:solidFill>
              <a:effectLst/>
            </a:endParaRPr>
          </a:p>
        </p:txBody>
      </p:sp>
      <p:sp>
        <p:nvSpPr>
          <p:cNvPr id="4" name="灯片编号占位符 3"/>
          <p:cNvSpPr>
            <a:spLocks noGrp="1"/>
          </p:cNvSpPr>
          <p:nvPr>
            <p:ph type="sldNum" sz="quarter" idx="5"/>
          </p:nvPr>
        </p:nvSpPr>
        <p:spPr/>
        <p:txBody>
          <a:bodyPr/>
          <a:lstStyle/>
          <a:p>
            <a:fld id="{E05070DF-52DC-47A5-8AE2-70A063C79E9C}" type="slidenum">
              <a:rPr lang="en-GB" smtClean="0"/>
              <a:t>34</a:t>
            </a:fld>
            <a:endParaRPr lang="en-GB"/>
          </a:p>
        </p:txBody>
      </p:sp>
    </p:spTree>
    <p:extLst>
      <p:ext uri="{BB962C8B-B14F-4D97-AF65-F5344CB8AC3E}">
        <p14:creationId xmlns:p14="http://schemas.microsoft.com/office/powerpoint/2010/main" val="1370929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000000"/>
              </a:solidFill>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E05070DF-52DC-47A5-8AE2-70A063C79E9C}" type="slidenum">
              <a:rPr lang="en-GB" smtClean="0"/>
              <a:t>35</a:t>
            </a:fld>
            <a:endParaRPr lang="en-GB"/>
          </a:p>
        </p:txBody>
      </p:sp>
    </p:spTree>
    <p:extLst>
      <p:ext uri="{BB962C8B-B14F-4D97-AF65-F5344CB8AC3E}">
        <p14:creationId xmlns:p14="http://schemas.microsoft.com/office/powerpoint/2010/main" val="870747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solidFill>
                <a:srgbClr val="000000"/>
              </a:solidFill>
              <a:effectLst/>
            </a:endParaRPr>
          </a:p>
        </p:txBody>
      </p:sp>
      <p:sp>
        <p:nvSpPr>
          <p:cNvPr id="4" name="灯片编号占位符 3"/>
          <p:cNvSpPr>
            <a:spLocks noGrp="1"/>
          </p:cNvSpPr>
          <p:nvPr>
            <p:ph type="sldNum" sz="quarter" idx="5"/>
          </p:nvPr>
        </p:nvSpPr>
        <p:spPr/>
        <p:txBody>
          <a:bodyPr/>
          <a:lstStyle/>
          <a:p>
            <a:fld id="{E05070DF-52DC-47A5-8AE2-70A063C79E9C}" type="slidenum">
              <a:rPr lang="en-GB" smtClean="0"/>
              <a:t>36</a:t>
            </a:fld>
            <a:endParaRPr lang="en-GB"/>
          </a:p>
        </p:txBody>
      </p:sp>
    </p:spTree>
    <p:extLst>
      <p:ext uri="{BB962C8B-B14F-4D97-AF65-F5344CB8AC3E}">
        <p14:creationId xmlns:p14="http://schemas.microsoft.com/office/powerpoint/2010/main" val="2525391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000000"/>
              </a:solidFill>
              <a:effectLst/>
              <a:latin typeface="Helvetica Neue" panose="02000503000000020004" pitchFamily="2" charset="0"/>
            </a:endParaRPr>
          </a:p>
        </p:txBody>
      </p:sp>
      <p:sp>
        <p:nvSpPr>
          <p:cNvPr id="4" name="灯片编号占位符 3"/>
          <p:cNvSpPr>
            <a:spLocks noGrp="1"/>
          </p:cNvSpPr>
          <p:nvPr>
            <p:ph type="sldNum" sz="quarter" idx="5"/>
          </p:nvPr>
        </p:nvSpPr>
        <p:spPr/>
        <p:txBody>
          <a:bodyPr/>
          <a:lstStyle/>
          <a:p>
            <a:fld id="{E05070DF-52DC-47A5-8AE2-70A063C79E9C}" type="slidenum">
              <a:rPr lang="en-GB" smtClean="0"/>
              <a:t>37</a:t>
            </a:fld>
            <a:endParaRPr lang="en-GB"/>
          </a:p>
        </p:txBody>
      </p:sp>
    </p:spTree>
    <p:extLst>
      <p:ext uri="{BB962C8B-B14F-4D97-AF65-F5344CB8AC3E}">
        <p14:creationId xmlns:p14="http://schemas.microsoft.com/office/powerpoint/2010/main" val="2468554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05070DF-52DC-47A5-8AE2-70A063C79E9C}" type="slidenum">
              <a:rPr lang="en-GB" smtClean="0"/>
              <a:t>38</a:t>
            </a:fld>
            <a:endParaRPr lang="en-GB"/>
          </a:p>
        </p:txBody>
      </p:sp>
    </p:spTree>
    <p:extLst>
      <p:ext uri="{BB962C8B-B14F-4D97-AF65-F5344CB8AC3E}">
        <p14:creationId xmlns:p14="http://schemas.microsoft.com/office/powerpoint/2010/main" val="1668594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B2B39359-2286-4994-896C-4A269B0C061F}" type="slidenum">
              <a:rPr lang="en-US" smtClean="0"/>
              <a:pPr/>
              <a:t>43</a:t>
            </a:fld>
            <a:endParaRPr lang="en-US"/>
          </a:p>
        </p:txBody>
      </p:sp>
    </p:spTree>
    <p:extLst>
      <p:ext uri="{BB962C8B-B14F-4D97-AF65-F5344CB8AC3E}">
        <p14:creationId xmlns:p14="http://schemas.microsoft.com/office/powerpoint/2010/main" val="1267934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dirty="0">
                <a:solidFill>
                  <a:srgbClr val="3B3B3B"/>
                </a:solidFill>
                <a:effectLst/>
                <a:latin typeface="Lexend Deca"/>
              </a:rPr>
              <a:t>In addition to urban deprivation, it highlights a new driver of inequalities in access to groceries, termed ‘e-food deserts’ – remote and rural </a:t>
            </a:r>
            <a:r>
              <a:rPr lang="en" altLang="zh-CN" sz="1200" b="0" i="0" dirty="0" err="1">
                <a:solidFill>
                  <a:srgbClr val="3B3B3B"/>
                </a:solidFill>
                <a:effectLst/>
                <a:latin typeface="Lexend Deca"/>
              </a:rPr>
              <a:t>neighbourhoods</a:t>
            </a:r>
            <a:r>
              <a:rPr lang="en" altLang="zh-CN" sz="1200" b="0" i="0" dirty="0">
                <a:solidFill>
                  <a:srgbClr val="3B3B3B"/>
                </a:solidFill>
                <a:effectLst/>
                <a:latin typeface="Lexend Deca"/>
              </a:rPr>
              <a:t> which suffer the dual disadvantage of comparatively poor access to physical retail opportunities alongside limited provision of online groceries.</a:t>
            </a:r>
            <a:endParaRPr lang="zh-CN" altLang="en-US" sz="1200" dirty="0"/>
          </a:p>
          <a:p>
            <a:endParaRPr lang="en-GB" dirty="0"/>
          </a:p>
        </p:txBody>
      </p:sp>
      <p:sp>
        <p:nvSpPr>
          <p:cNvPr id="4" name="Slide Number Placeholder 3"/>
          <p:cNvSpPr>
            <a:spLocks noGrp="1"/>
          </p:cNvSpPr>
          <p:nvPr>
            <p:ph type="sldNum" sz="quarter" idx="10"/>
          </p:nvPr>
        </p:nvSpPr>
        <p:spPr/>
        <p:txBody>
          <a:bodyPr/>
          <a:lstStyle/>
          <a:p>
            <a:fld id="{B2B39359-2286-4994-896C-4A269B0C061F}" type="slidenum">
              <a:rPr lang="en-US" smtClean="0"/>
              <a:pPr/>
              <a:t>5</a:t>
            </a:fld>
            <a:endParaRPr lang="en-US"/>
          </a:p>
        </p:txBody>
      </p:sp>
    </p:spTree>
    <p:extLst>
      <p:ext uri="{BB962C8B-B14F-4D97-AF65-F5344CB8AC3E}">
        <p14:creationId xmlns:p14="http://schemas.microsoft.com/office/powerpoint/2010/main" val="2571217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B2B39359-2286-4994-896C-4A269B0C061F}" type="slidenum">
              <a:rPr lang="en-US" smtClean="0"/>
              <a:pPr/>
              <a:t>6</a:t>
            </a:fld>
            <a:endParaRPr lang="en-US"/>
          </a:p>
        </p:txBody>
      </p:sp>
    </p:spTree>
    <p:extLst>
      <p:ext uri="{BB962C8B-B14F-4D97-AF65-F5344CB8AC3E}">
        <p14:creationId xmlns:p14="http://schemas.microsoft.com/office/powerpoint/2010/main" val="376351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7</a:t>
            </a:fld>
            <a:endParaRPr lang="en-US"/>
          </a:p>
        </p:txBody>
      </p:sp>
    </p:spTree>
    <p:extLst>
      <p:ext uri="{BB962C8B-B14F-4D97-AF65-F5344CB8AC3E}">
        <p14:creationId xmlns:p14="http://schemas.microsoft.com/office/powerpoint/2010/main" val="1029363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8</a:t>
            </a:fld>
            <a:endParaRPr lang="en-US"/>
          </a:p>
        </p:txBody>
      </p:sp>
    </p:spTree>
    <p:extLst>
      <p:ext uri="{BB962C8B-B14F-4D97-AF65-F5344CB8AC3E}">
        <p14:creationId xmlns:p14="http://schemas.microsoft.com/office/powerpoint/2010/main" val="2114327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9</a:t>
            </a:fld>
            <a:endParaRPr lang="en-US"/>
          </a:p>
        </p:txBody>
      </p:sp>
    </p:spTree>
    <p:extLst>
      <p:ext uri="{BB962C8B-B14F-4D97-AF65-F5344CB8AC3E}">
        <p14:creationId xmlns:p14="http://schemas.microsoft.com/office/powerpoint/2010/main" val="1682034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10</a:t>
            </a:fld>
            <a:endParaRPr lang="en-US"/>
          </a:p>
        </p:txBody>
      </p:sp>
    </p:spTree>
    <p:extLst>
      <p:ext uri="{BB962C8B-B14F-4D97-AF65-F5344CB8AC3E}">
        <p14:creationId xmlns:p14="http://schemas.microsoft.com/office/powerpoint/2010/main" val="1265413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2B39359-2286-4994-896C-4A269B0C061F}" type="slidenum">
              <a:rPr lang="en-US" smtClean="0"/>
              <a:pPr/>
              <a:t>12</a:t>
            </a:fld>
            <a:endParaRPr lang="en-US"/>
          </a:p>
        </p:txBody>
      </p:sp>
    </p:spTree>
    <p:extLst>
      <p:ext uri="{BB962C8B-B14F-4D97-AF65-F5344CB8AC3E}">
        <p14:creationId xmlns:p14="http://schemas.microsoft.com/office/powerpoint/2010/main" val="230523219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DarkPurple1024"/>
          <p:cNvPicPr>
            <a:picLocks noChangeAspect="1" noChangeArrowheads="1"/>
          </p:cNvPicPr>
          <p:nvPr>
            <p:custDataLst>
              <p:tags r:id="rId1"/>
            </p:custDataLst>
          </p:nvPr>
        </p:nvPicPr>
        <p:blipFill>
          <a:blip r:embed="rId7">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CASA_logo__whiteRGB.png"/>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0" y="107817"/>
            <a:ext cx="890536" cy="107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custDataLst>
              <p:tags r:id="rId3"/>
            </p:custDataLst>
          </p:nvPr>
        </p:nvSpPr>
        <p:spPr>
          <a:xfrm>
            <a:off x="323850" y="1484317"/>
            <a:ext cx="8496300" cy="1368425"/>
          </a:xfrm>
        </p:spPr>
        <p:txBody>
          <a:bodyPr/>
          <a:lstStyle>
            <a:lvl1pPr>
              <a:defRPr/>
            </a:lvl1pPr>
          </a:lstStyle>
          <a:p>
            <a:r>
              <a:rPr lang="en-GB" dirty="0"/>
              <a:t>Click to edit Master title style</a:t>
            </a:r>
            <a:endParaRPr lang="en-US" dirty="0"/>
          </a:p>
        </p:txBody>
      </p:sp>
      <p:sp>
        <p:nvSpPr>
          <p:cNvPr id="4099" name="Rectangle 3"/>
          <p:cNvSpPr>
            <a:spLocks noGrp="1" noChangeArrowheads="1"/>
          </p:cNvSpPr>
          <p:nvPr>
            <p:ph type="subTitle" idx="1"/>
            <p:custDataLst>
              <p:tags r:id="rId4"/>
            </p:custDataLst>
          </p:nvPr>
        </p:nvSpPr>
        <p:spPr>
          <a:xfrm>
            <a:off x="323850" y="3068638"/>
            <a:ext cx="8496300" cy="3636962"/>
          </a:xfrm>
        </p:spPr>
        <p:txBody>
          <a:bodyPr/>
          <a:lstStyle>
            <a:lvl1pPr marL="0" indent="0">
              <a:buFontTx/>
              <a:buNone/>
              <a:defRPr/>
            </a:lvl1pPr>
          </a:lstStyle>
          <a:p>
            <a:r>
              <a:rPr lang="en-GB"/>
              <a:t>Click to edit Master subtitle style</a:t>
            </a:r>
            <a:endParaRPr lang="en-US"/>
          </a:p>
        </p:txBody>
      </p:sp>
      <p:sp>
        <p:nvSpPr>
          <p:cNvPr id="2" name="Rectangle 2">
            <a:extLst>
              <a:ext uri="{FF2B5EF4-FFF2-40B4-BE49-F238E27FC236}">
                <a16:creationId xmlns:a16="http://schemas.microsoft.com/office/drawing/2014/main" id="{F19F5225-5B8C-CF25-D4E2-C02748F98839}"/>
              </a:ext>
            </a:extLst>
          </p:cNvPr>
          <p:cNvSpPr txBox="1">
            <a:spLocks noChangeArrowheads="1"/>
          </p:cNvSpPr>
          <p:nvPr userDrawn="1">
            <p:custDataLst>
              <p:tags r:id="rId5"/>
            </p:custDataLst>
          </p:nvPr>
        </p:nvSpPr>
        <p:spPr bwMode="auto">
          <a:xfrm>
            <a:off x="2618807" y="6553200"/>
            <a:ext cx="390638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r>
              <a:rPr lang="en-GB" sz="1200" b="0" kern="0" dirty="0">
                <a:solidFill>
                  <a:schemeClr val="bg1">
                    <a:lumMod val="75000"/>
                  </a:schemeClr>
                </a:solidFill>
              </a:rPr>
              <a:t>0007 Quantitative</a:t>
            </a:r>
            <a:r>
              <a:rPr lang="zh-CN" altLang="en-US" sz="1200" b="0" kern="0" dirty="0">
                <a:solidFill>
                  <a:schemeClr val="bg1">
                    <a:lumMod val="75000"/>
                  </a:schemeClr>
                </a:solidFill>
              </a:rPr>
              <a:t> </a:t>
            </a:r>
            <a:r>
              <a:rPr lang="en-US" altLang="zh-CN" sz="1200" b="0" kern="0" dirty="0">
                <a:solidFill>
                  <a:schemeClr val="bg1">
                    <a:lumMod val="75000"/>
                  </a:schemeClr>
                </a:solidFill>
              </a:rPr>
              <a:t>Methods - Group Presentation - Group 3</a:t>
            </a:r>
            <a:endParaRPr lang="en-US" sz="1200" b="0" kern="0" dirty="0">
              <a:solidFill>
                <a:schemeClr val="bg1">
                  <a:lumMod val="75000"/>
                </a:schemeClr>
              </a:solidFill>
            </a:endParaRPr>
          </a:p>
        </p:txBody>
      </p:sp>
    </p:spTree>
    <p:extLst>
      <p:ext uri="{BB962C8B-B14F-4D97-AF65-F5344CB8AC3E}">
        <p14:creationId xmlns:p14="http://schemas.microsoft.com/office/powerpoint/2010/main" val="2551376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97F35-69A1-46EC-9744-304C2E27280B}"/>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137134-DCB2-4E5D-B538-30955FCE1970}"/>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49208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
        <p:nvSpPr>
          <p:cNvPr id="3" name="Content Placeholder 2"/>
          <p:cNvSpPr>
            <a:spLocks noGrp="1"/>
          </p:cNvSpPr>
          <p:nvPr>
            <p:ph idx="1"/>
            <p:custDataLst>
              <p:tags r:id="rId2"/>
            </p:custDataLst>
          </p:nvPr>
        </p:nvSpPr>
        <p:spPr>
          <a:xfrm>
            <a:off x="330201" y="1447800"/>
            <a:ext cx="8489950" cy="4724400"/>
          </a:xfrm>
        </p:spPr>
        <p:txBody>
          <a:bodyPr>
            <a:normAutofit/>
          </a:bodyPr>
          <a:lstStyle>
            <a:lvl1pPr>
              <a:buFont typeface="Arial"/>
              <a:buChar char="•"/>
              <a:defRPr>
                <a:latin typeface="Cambria"/>
                <a:cs typeface="Cambria"/>
              </a:defRPr>
            </a:lvl1pPr>
            <a:lvl2pPr>
              <a:buFont typeface="Arial"/>
              <a:buChar char="•"/>
              <a:defRPr>
                <a:latin typeface="Cambria"/>
                <a:cs typeface="Cambria"/>
              </a:defRPr>
            </a:lvl2pPr>
            <a:lvl3pPr>
              <a:buFont typeface="Arial"/>
              <a:buChar char="•"/>
              <a:defRPr>
                <a:latin typeface="Cambria"/>
                <a:cs typeface="Cambria"/>
              </a:defRPr>
            </a:lvl3pPr>
            <a:lvl4pPr>
              <a:buFont typeface="Arial"/>
              <a:buChar char="•"/>
              <a:defRPr>
                <a:latin typeface="Cambria"/>
                <a:cs typeface="Cambria"/>
              </a:defRPr>
            </a:lvl4pPr>
            <a:lvl5pPr>
              <a:buFont typeface="Arial"/>
              <a:buChar char="•"/>
              <a:defRPr>
                <a:latin typeface="Cambria"/>
                <a:cs typeface="Cambria"/>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1901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722313" y="4406904"/>
            <a:ext cx="77724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custDataLst>
              <p:tags r:id="rId2"/>
            </p:custDataLst>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GB"/>
              <a:t>Click to edit Master text styles</a:t>
            </a:r>
          </a:p>
        </p:txBody>
      </p:sp>
    </p:spTree>
    <p:extLst>
      <p:ext uri="{BB962C8B-B14F-4D97-AF65-F5344CB8AC3E}">
        <p14:creationId xmlns:p14="http://schemas.microsoft.com/office/powerpoint/2010/main" val="868594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
        <p:nvSpPr>
          <p:cNvPr id="3" name="Content Placeholder 2"/>
          <p:cNvSpPr>
            <a:spLocks noGrp="1"/>
          </p:cNvSpPr>
          <p:nvPr>
            <p:ph sz="half" idx="1"/>
            <p:custDataLst>
              <p:tags r:id="rId2"/>
            </p:custDataLst>
          </p:nvPr>
        </p:nvSpPr>
        <p:spPr>
          <a:xfrm>
            <a:off x="330202" y="1447803"/>
            <a:ext cx="4168775" cy="5257799"/>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custDataLst>
              <p:tags r:id="rId3"/>
            </p:custDataLst>
          </p:nvPr>
        </p:nvSpPr>
        <p:spPr>
          <a:xfrm>
            <a:off x="4651377" y="1447803"/>
            <a:ext cx="4168775" cy="5257799"/>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39433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609600"/>
            <a:ext cx="8229600" cy="808038"/>
          </a:xfrm>
        </p:spPr>
        <p:txBody>
          <a:bodyPr/>
          <a:lstStyle>
            <a:lvl1pPr>
              <a:defRPr/>
            </a:lvl1pPr>
          </a:lstStyle>
          <a:p>
            <a:r>
              <a:rPr lang="en-GB"/>
              <a:t>Click to edit Master title style</a:t>
            </a:r>
            <a:endParaRPr lang="en-US"/>
          </a:p>
        </p:txBody>
      </p:sp>
      <p:sp>
        <p:nvSpPr>
          <p:cNvPr id="3" name="Text Placeholder 2"/>
          <p:cNvSpPr>
            <a:spLocks noGrp="1"/>
          </p:cNvSpPr>
          <p:nvPr>
            <p:ph type="body" idx="1"/>
            <p:custDataLst>
              <p:tags r:id="rId2"/>
            </p:custDataLst>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custDataLst>
              <p:tags r:id="rId3"/>
            </p:custDataLst>
          </p:nvPr>
        </p:nvSpPr>
        <p:spPr>
          <a:xfrm>
            <a:off x="457200" y="2174878"/>
            <a:ext cx="4040188" cy="4454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custDataLst>
              <p:tags r:id="rId4"/>
            </p:custDataLst>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custDataLst>
              <p:tags r:id="rId5"/>
            </p:custDataLst>
          </p:nvPr>
        </p:nvSpPr>
        <p:spPr>
          <a:xfrm>
            <a:off x="4645027" y="2174878"/>
            <a:ext cx="4041775" cy="4454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83863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Tree>
    <p:extLst>
      <p:ext uri="{BB962C8B-B14F-4D97-AF65-F5344CB8AC3E}">
        <p14:creationId xmlns:p14="http://schemas.microsoft.com/office/powerpoint/2010/main" val="1293710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246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2" y="623887"/>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custDataLst>
              <p:tags r:id="rId2"/>
            </p:custDataLst>
          </p:nvPr>
        </p:nvSpPr>
        <p:spPr>
          <a:xfrm>
            <a:off x="3575050" y="609600"/>
            <a:ext cx="5111750" cy="6096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custDataLst>
              <p:tags r:id="rId3"/>
            </p:custDataLst>
          </p:nvPr>
        </p:nvSpPr>
        <p:spPr>
          <a:xfrm>
            <a:off x="457202" y="1785938"/>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Tree>
    <p:extLst>
      <p:ext uri="{BB962C8B-B14F-4D97-AF65-F5344CB8AC3E}">
        <p14:creationId xmlns:p14="http://schemas.microsoft.com/office/powerpoint/2010/main" val="4016563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52400" y="6138862"/>
            <a:ext cx="8839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custDataLst>
              <p:tags r:id="rId2"/>
            </p:custDataLst>
          </p:nvPr>
        </p:nvSpPr>
        <p:spPr>
          <a:xfrm>
            <a:off x="152400" y="612778"/>
            <a:ext cx="8839200" cy="54070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GB" noProof="0"/>
              <a:t>Drag picture to placeholder or click icon to add</a:t>
            </a:r>
            <a:endParaRPr lang="en-US" noProof="0"/>
          </a:p>
        </p:txBody>
      </p:sp>
    </p:spTree>
    <p:extLst>
      <p:ext uri="{BB962C8B-B14F-4D97-AF65-F5344CB8AC3E}">
        <p14:creationId xmlns:p14="http://schemas.microsoft.com/office/powerpoint/2010/main" val="3466543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custDataLst>
              <p:tags r:id="rId12"/>
            </p:custDataLst>
          </p:nvPr>
        </p:nvSpPr>
        <p:spPr bwMode="auto">
          <a:xfrm>
            <a:off x="330201" y="685800"/>
            <a:ext cx="8489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title style</a:t>
            </a:r>
            <a:endParaRPr lang="en-US"/>
          </a:p>
        </p:txBody>
      </p:sp>
      <p:sp>
        <p:nvSpPr>
          <p:cNvPr id="1027" name="Rectangle 3"/>
          <p:cNvSpPr>
            <a:spLocks noGrp="1" noChangeArrowheads="1"/>
          </p:cNvSpPr>
          <p:nvPr>
            <p:ph type="body" idx="1"/>
            <p:custDataLst>
              <p:tags r:id="rId13"/>
            </p:custDataLst>
          </p:nvPr>
        </p:nvSpPr>
        <p:spPr bwMode="auto">
          <a:xfrm>
            <a:off x="330201" y="1447800"/>
            <a:ext cx="84899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pic>
        <p:nvPicPr>
          <p:cNvPr id="1028" name="Picture 15" descr="DarkPurple90"/>
          <p:cNvPicPr>
            <a:picLocks noChangeAspect="1" noChangeArrowheads="1"/>
          </p:cNvPicPr>
          <p:nvPr>
            <p:custDataLst>
              <p:tags r:id="rId14"/>
            </p:custDataLst>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CASA_logo__whiteRGB.png"/>
          <p:cNvPicPr>
            <a:picLocks noChangeAspect="1"/>
          </p:cNvPicPr>
          <p:nvPr>
            <p:custDataLst>
              <p:tags r:id="rId15"/>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14514" y="0"/>
            <a:ext cx="421516"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AB37C577-AD1B-CB8E-C293-6C55B5E46435}"/>
              </a:ext>
            </a:extLst>
          </p:cNvPr>
          <p:cNvSpPr txBox="1">
            <a:spLocks noChangeArrowheads="1"/>
          </p:cNvSpPr>
          <p:nvPr userDrawn="1">
            <p:custDataLst>
              <p:tags r:id="rId16"/>
            </p:custDataLst>
          </p:nvPr>
        </p:nvSpPr>
        <p:spPr bwMode="auto">
          <a:xfrm>
            <a:off x="2618807" y="6553200"/>
            <a:ext cx="390638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r>
              <a:rPr lang="en-GB" sz="1200" b="0" kern="0" dirty="0">
                <a:solidFill>
                  <a:schemeClr val="bg1">
                    <a:lumMod val="75000"/>
                  </a:schemeClr>
                </a:solidFill>
              </a:rPr>
              <a:t>0007 Quantitative</a:t>
            </a:r>
            <a:r>
              <a:rPr lang="zh-CN" altLang="en-US" sz="1200" b="0" kern="0" dirty="0">
                <a:solidFill>
                  <a:schemeClr val="bg1">
                    <a:lumMod val="75000"/>
                  </a:schemeClr>
                </a:solidFill>
              </a:rPr>
              <a:t> </a:t>
            </a:r>
            <a:r>
              <a:rPr lang="en-US" altLang="zh-CN" sz="1200" b="0" kern="0" dirty="0">
                <a:solidFill>
                  <a:schemeClr val="bg1">
                    <a:lumMod val="75000"/>
                  </a:schemeClr>
                </a:solidFill>
              </a:rPr>
              <a:t>Methods - Group Presentation - Group 3</a:t>
            </a:r>
            <a:endParaRPr lang="en-US" sz="1200" b="0" kern="0" dirty="0">
              <a:solidFill>
                <a:schemeClr val="bg1">
                  <a:lumMod val="75000"/>
                </a:schemeClr>
              </a:solidFill>
            </a:endParaRPr>
          </a:p>
        </p:txBody>
      </p:sp>
    </p:spTree>
    <p:extLst>
      <p:ext uri="{BB962C8B-B14F-4D97-AF65-F5344CB8AC3E}">
        <p14:creationId xmlns:p14="http://schemas.microsoft.com/office/powerpoint/2010/main" val="404240031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2" r:id="rId10"/>
  </p:sldLayoutIdLst>
  <p:hf hdr="0" ftr="0" dt="0"/>
  <p:txStyles>
    <p:title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p:titleStyle>
    <p:bodyStyle>
      <a:lvl1pPr marL="342891" indent="-342891" algn="l" rtl="0" eaLnBrk="1" fontAlgn="base" hangingPunct="1">
        <a:spcBef>
          <a:spcPct val="20000"/>
        </a:spcBef>
        <a:spcAft>
          <a:spcPct val="0"/>
        </a:spcAft>
        <a:buFont typeface="Arial" charset="0"/>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charset="0"/>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charset="0"/>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Char char="–"/>
        <a:defRPr sz="2000">
          <a:solidFill>
            <a:schemeClr val="tx1"/>
          </a:solidFill>
          <a:latin typeface="+mn-lt"/>
          <a:ea typeface="ＭＳ Ｐゴシック" charset="-128"/>
        </a:defRPr>
      </a:lvl4pPr>
      <a:lvl5pPr marL="2057349" indent="-228594" algn="l" rtl="0" eaLnBrk="1" fontAlgn="base" hangingPunct="1">
        <a:spcBef>
          <a:spcPct val="20000"/>
        </a:spcBef>
        <a:spcAft>
          <a:spcPct val="0"/>
        </a:spcAft>
        <a:buChar char="»"/>
        <a:defRPr sz="2000">
          <a:solidFill>
            <a:schemeClr val="tx1"/>
          </a:solidFill>
          <a:latin typeface="+mn-lt"/>
          <a:ea typeface="ＭＳ Ｐゴシック" charset="-128"/>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microsoft.com/office/2014/relationships/chartEx" Target="../charts/chartEx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3.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C7DC3AE-7577-B1E3-3FA9-4D49FAD884FE}"/>
              </a:ext>
            </a:extLst>
          </p:cNvPr>
          <p:cNvPicPr>
            <a:picLocks noChangeAspect="1" noChangeArrowheads="1"/>
          </p:cNvPicPr>
          <p:nvPr/>
        </p:nvPicPr>
        <p:blipFill rotWithShape="1">
          <a:blip r:embed="rId2">
            <a:alphaModFix amt="66000"/>
            <a:extLst>
              <a:ext uri="{28A0092B-C50C-407E-A947-70E740481C1C}">
                <a14:useLocalDpi xmlns:a14="http://schemas.microsoft.com/office/drawing/2010/main" val="0"/>
              </a:ext>
            </a:extLst>
          </a:blip>
          <a:srcRect l="11337" t="2308" r="-1"/>
          <a:stretch/>
        </p:blipFill>
        <p:spPr bwMode="auto">
          <a:xfrm rot="16200000" flipV="1">
            <a:off x="1791065" y="-494935"/>
            <a:ext cx="5561870" cy="9144000"/>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D8573162-A350-1D74-89DD-891B8E09A553}"/>
              </a:ext>
            </a:extLst>
          </p:cNvPr>
          <p:cNvSpPr/>
          <p:nvPr/>
        </p:nvSpPr>
        <p:spPr>
          <a:xfrm>
            <a:off x="1" y="1296129"/>
            <a:ext cx="9144000" cy="5561871"/>
          </a:xfrm>
          <a:prstGeom prst="rect">
            <a:avLst/>
          </a:prstGeom>
          <a:solidFill>
            <a:schemeClr val="tx2">
              <a:lumMod val="40000"/>
              <a:lumOff val="60000"/>
              <a:alpha val="1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2" name="图片 21">
            <a:extLst>
              <a:ext uri="{FF2B5EF4-FFF2-40B4-BE49-F238E27FC236}">
                <a16:creationId xmlns:a16="http://schemas.microsoft.com/office/drawing/2014/main" id="{45209FE2-6289-E70D-4C49-6AA69B31C387}"/>
              </a:ext>
            </a:extLst>
          </p:cNvPr>
          <p:cNvPicPr>
            <a:picLocks noChangeAspect="1"/>
          </p:cNvPicPr>
          <p:nvPr/>
        </p:nvPicPr>
        <p:blipFill rotWithShape="1">
          <a:blip r:embed="rId3">
            <a:alphaModFix amt="79000"/>
            <a:extLst>
              <a:ext uri="{28A0092B-C50C-407E-A947-70E740481C1C}">
                <a14:useLocalDpi xmlns:a14="http://schemas.microsoft.com/office/drawing/2010/main" val="0"/>
              </a:ext>
            </a:extLst>
          </a:blip>
          <a:srcRect l="4575" t="10946" r="4575" b="10946"/>
          <a:stretch/>
        </p:blipFill>
        <p:spPr>
          <a:xfrm>
            <a:off x="-2" y="1296128"/>
            <a:ext cx="9144001" cy="5561871"/>
          </a:xfrm>
          <a:prstGeom prst="rect">
            <a:avLst/>
          </a:prstGeom>
        </p:spPr>
      </p:pic>
      <p:sp>
        <p:nvSpPr>
          <p:cNvPr id="6" name="手动输入 5">
            <a:extLst>
              <a:ext uri="{FF2B5EF4-FFF2-40B4-BE49-F238E27FC236}">
                <a16:creationId xmlns:a16="http://schemas.microsoft.com/office/drawing/2014/main" id="{DE666F28-AD86-453C-C262-4E63DF2BDECF}"/>
              </a:ext>
            </a:extLst>
          </p:cNvPr>
          <p:cNvSpPr/>
          <p:nvPr/>
        </p:nvSpPr>
        <p:spPr>
          <a:xfrm rot="5400000" flipH="1">
            <a:off x="3501324" y="-1741714"/>
            <a:ext cx="1628936" cy="8631583"/>
          </a:xfrm>
          <a:prstGeom prst="flowChartManualInpu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ctrTitle"/>
          </p:nvPr>
        </p:nvSpPr>
        <p:spPr>
          <a:xfrm>
            <a:off x="487703" y="1913465"/>
            <a:ext cx="8496300" cy="1368425"/>
          </a:xfrm>
        </p:spPr>
        <p:txBody>
          <a:bodyPr/>
          <a:lstStyle/>
          <a:p>
            <a:pPr>
              <a:lnSpc>
                <a:spcPts val="4900"/>
              </a:lnSpc>
            </a:pPr>
            <a:r>
              <a:rPr lang="en-GB" sz="2800" dirty="0">
                <a:latin typeface="Arial" panose="020B0604020202020204" pitchFamily="34" charset="0"/>
                <a:ea typeface="Microsoft YaHei" panose="020B0503020204020204" pitchFamily="34" charset="-122"/>
                <a:cs typeface="Arial" panose="020B0604020202020204" pitchFamily="34" charset="0"/>
              </a:rPr>
              <a:t>To</a:t>
            </a:r>
            <a:r>
              <a:rPr lang="zh-CN" altLang="en-US" sz="2800" dirty="0">
                <a:latin typeface="Arial" panose="020B0604020202020204" pitchFamily="34" charset="0"/>
                <a:ea typeface="Microsoft YaHei" panose="020B0503020204020204" pitchFamily="34" charset="-122"/>
                <a:cs typeface="Arial" panose="020B0604020202020204" pitchFamily="34" charset="0"/>
              </a:rPr>
              <a:t> </a:t>
            </a:r>
            <a:r>
              <a:rPr lang="en-US" altLang="zh-CN" sz="2800" dirty="0">
                <a:latin typeface="Arial" panose="020B0604020202020204" pitchFamily="34" charset="0"/>
                <a:ea typeface="Microsoft YaHei" panose="020B0503020204020204" pitchFamily="34" charset="-122"/>
                <a:cs typeface="Arial" panose="020B0604020202020204" pitchFamily="34" charset="0"/>
              </a:rPr>
              <a:t>What</a:t>
            </a:r>
            <a:r>
              <a:rPr lang="zh-CN" altLang="en-US" sz="2800" dirty="0">
                <a:latin typeface="Arial" panose="020B0604020202020204" pitchFamily="34" charset="0"/>
                <a:ea typeface="Microsoft YaHei" panose="020B0503020204020204" pitchFamily="34" charset="-122"/>
                <a:cs typeface="Arial" panose="020B0604020202020204" pitchFamily="34" charset="0"/>
              </a:rPr>
              <a:t> </a:t>
            </a:r>
            <a:r>
              <a:rPr lang="en-US" altLang="zh-CN" sz="2800" dirty="0">
                <a:latin typeface="Arial" panose="020B0604020202020204" pitchFamily="34" charset="0"/>
                <a:ea typeface="Microsoft YaHei" panose="020B0503020204020204" pitchFamily="34" charset="-122"/>
                <a:cs typeface="Arial" panose="020B0604020202020204" pitchFamily="34" charset="0"/>
              </a:rPr>
              <a:t>Extant</a:t>
            </a:r>
            <a:r>
              <a:rPr lang="en-GB" sz="2800" dirty="0">
                <a:latin typeface="Arial" panose="020B0604020202020204" pitchFamily="34" charset="0"/>
                <a:ea typeface="Microsoft YaHei" panose="020B0503020204020204" pitchFamily="34" charset="-122"/>
                <a:cs typeface="Arial" panose="020B0604020202020204" pitchFamily="34" charset="0"/>
              </a:rPr>
              <a:t> Does</a:t>
            </a:r>
            <a:r>
              <a:rPr lang="zh-CN" altLang="en-US" sz="2800" dirty="0">
                <a:latin typeface="Arial" panose="020B0604020202020204" pitchFamily="34" charset="0"/>
                <a:ea typeface="Microsoft YaHei" panose="020B0503020204020204" pitchFamily="34" charset="-122"/>
                <a:cs typeface="Arial" panose="020B0604020202020204" pitchFamily="34" charset="0"/>
              </a:rPr>
              <a:t> </a:t>
            </a:r>
            <a:r>
              <a:rPr lang="en-GB" sz="2800" dirty="0">
                <a:latin typeface="Arial" panose="020B0604020202020204" pitchFamily="34" charset="0"/>
                <a:ea typeface="Microsoft YaHei" panose="020B0503020204020204" pitchFamily="34" charset="-122"/>
                <a:cs typeface="Arial" panose="020B0604020202020204" pitchFamily="34" charset="0"/>
              </a:rPr>
              <a:t>Land Use Impact on </a:t>
            </a:r>
            <a:br>
              <a:rPr lang="en-GB" sz="2800" dirty="0">
                <a:latin typeface="Arial" panose="020B0604020202020204" pitchFamily="34" charset="0"/>
                <a:ea typeface="Microsoft YaHei" panose="020B0503020204020204" pitchFamily="34" charset="-122"/>
                <a:cs typeface="Arial" panose="020B0604020202020204" pitchFamily="34" charset="0"/>
              </a:rPr>
            </a:br>
            <a:r>
              <a:rPr lang="en-GB" sz="2800" dirty="0">
                <a:latin typeface="Arial" panose="020B0604020202020204" pitchFamily="34" charset="0"/>
                <a:ea typeface="Microsoft YaHei" panose="020B0503020204020204" pitchFamily="34" charset="-122"/>
                <a:cs typeface="Arial" panose="020B0604020202020204" pitchFamily="34" charset="0"/>
              </a:rPr>
              <a:t>E-food Desert Index in London?</a:t>
            </a:r>
            <a:endParaRPr lang="en-GB" sz="3200" dirty="0">
              <a:latin typeface="Arial" panose="020B0604020202020204" pitchFamily="34" charset="0"/>
              <a:ea typeface="Microsoft YaHei" panose="020B0503020204020204" pitchFamily="34" charset="-122"/>
              <a:cs typeface="Arial" panose="020B0604020202020204" pitchFamily="34" charset="0"/>
            </a:endParaRPr>
          </a:p>
        </p:txBody>
      </p:sp>
      <p:sp>
        <p:nvSpPr>
          <p:cNvPr id="4" name="InstructionContentMeetingId">
            <a:extLst>
              <a:ext uri="{FF2B5EF4-FFF2-40B4-BE49-F238E27FC236}">
                <a16:creationId xmlns:a16="http://schemas.microsoft.com/office/drawing/2014/main" id="{AE27BBBC-BFE7-4162-840C-B282CB68690B}"/>
              </a:ext>
            </a:extLst>
          </p:cNvPr>
          <p:cNvSpPr txBox="1"/>
          <p:nvPr/>
        </p:nvSpPr>
        <p:spPr>
          <a:xfrm>
            <a:off x="585113" y="3734619"/>
            <a:ext cx="1989302" cy="1175706"/>
          </a:xfrm>
          <a:prstGeom prst="rect">
            <a:avLst/>
          </a:prstGeom>
          <a:noFill/>
        </p:spPr>
        <p:txBody>
          <a:bodyPr vert="horz" wrap="square" rtlCol="0">
            <a:spAutoFit/>
          </a:bodyPr>
          <a:lstStyle/>
          <a:p>
            <a:pPr fontAlgn="base">
              <a:spcBef>
                <a:spcPct val="20000"/>
              </a:spcBef>
              <a:spcAft>
                <a:spcPct val="0"/>
              </a:spcAft>
            </a:pPr>
            <a:r>
              <a:rPr lang="en-GB" sz="3200" b="1" dirty="0">
                <a:latin typeface="+mj-lt"/>
                <a:ea typeface="SimHei" panose="02010609060101010101" pitchFamily="49" charset="-122"/>
                <a:cs typeface="Arial" panose="020B0604020202020204" pitchFamily="34" charset="0"/>
              </a:rPr>
              <a:t>Group 3</a:t>
            </a:r>
          </a:p>
          <a:p>
            <a:pPr fontAlgn="base">
              <a:spcBef>
                <a:spcPct val="20000"/>
              </a:spcBef>
              <a:spcAft>
                <a:spcPct val="0"/>
              </a:spcAft>
            </a:pPr>
            <a:endParaRPr lang="en-US" sz="3200" b="1" dirty="0">
              <a:latin typeface="+mj-lt"/>
              <a:ea typeface="SimHei" panose="02010609060101010101" pitchFamily="49" charset="-122"/>
              <a:cs typeface="Arial" panose="020B0604020202020204" pitchFamily="34" charset="0"/>
            </a:endParaRPr>
          </a:p>
        </p:txBody>
      </p:sp>
      <p:sp>
        <p:nvSpPr>
          <p:cNvPr id="7" name="InstructionContentMeetingId">
            <a:extLst>
              <a:ext uri="{FF2B5EF4-FFF2-40B4-BE49-F238E27FC236}">
                <a16:creationId xmlns:a16="http://schemas.microsoft.com/office/drawing/2014/main" id="{1CA2AE26-89E4-3855-FFD8-9DBE595E75E6}"/>
              </a:ext>
            </a:extLst>
          </p:cNvPr>
          <p:cNvSpPr txBox="1"/>
          <p:nvPr/>
        </p:nvSpPr>
        <p:spPr>
          <a:xfrm>
            <a:off x="586925" y="4372997"/>
            <a:ext cx="5365548" cy="1348061"/>
          </a:xfrm>
          <a:prstGeom prst="rect">
            <a:avLst/>
          </a:prstGeom>
          <a:noFill/>
        </p:spPr>
        <p:txBody>
          <a:bodyPr vert="horz" wrap="square" rtlCol="0">
            <a:spAutoFit/>
          </a:bodyPr>
          <a:lstStyle/>
          <a:p>
            <a:pPr fontAlgn="base">
              <a:spcBef>
                <a:spcPct val="20000"/>
              </a:spcBef>
              <a:spcAft>
                <a:spcPct val="0"/>
              </a:spcAft>
            </a:pPr>
            <a:r>
              <a:rPr lang="en-GB" altLang="zh-CN" sz="2400" dirty="0">
                <a:latin typeface="+mj-lt"/>
                <a:ea typeface="ＭＳ Ｐゴシック" charset="0"/>
                <a:cs typeface="Arial" panose="020B0604020202020204" pitchFamily="34" charset="0"/>
              </a:rPr>
              <a:t>Youtian Peng     Yijing(Rose) Zhang </a:t>
            </a:r>
          </a:p>
          <a:p>
            <a:pPr fontAlgn="base">
              <a:spcBef>
                <a:spcPct val="20000"/>
              </a:spcBef>
              <a:spcAft>
                <a:spcPct val="0"/>
              </a:spcAft>
            </a:pPr>
            <a:r>
              <a:rPr lang="en-GB" altLang="zh-CN" sz="2400" dirty="0">
                <a:latin typeface="+mj-lt"/>
                <a:ea typeface="ＭＳ Ｐゴシック" charset="0"/>
                <a:cs typeface="Arial" panose="020B0604020202020204" pitchFamily="34" charset="0"/>
              </a:rPr>
              <a:t>Zhang Qin          Huayue(Rayne) Cheng</a:t>
            </a:r>
          </a:p>
          <a:p>
            <a:pPr fontAlgn="base">
              <a:spcBef>
                <a:spcPct val="20000"/>
              </a:spcBef>
              <a:spcAft>
                <a:spcPct val="0"/>
              </a:spcAft>
            </a:pPr>
            <a:r>
              <a:rPr lang="en-GB" sz="2400" dirty="0">
                <a:latin typeface="+mj-lt"/>
                <a:ea typeface="ＭＳ Ｐゴシック" charset="0"/>
                <a:cs typeface="Arial" panose="020B0604020202020204" pitchFamily="34" charset="0"/>
              </a:rPr>
              <a:t> </a:t>
            </a:r>
          </a:p>
        </p:txBody>
      </p:sp>
      <p:sp>
        <p:nvSpPr>
          <p:cNvPr id="8" name="矩形 7">
            <a:extLst>
              <a:ext uri="{FF2B5EF4-FFF2-40B4-BE49-F238E27FC236}">
                <a16:creationId xmlns:a16="http://schemas.microsoft.com/office/drawing/2014/main" id="{F704DB4F-3274-042F-57AC-2B2E7CE74117}"/>
              </a:ext>
            </a:extLst>
          </p:cNvPr>
          <p:cNvSpPr/>
          <p:nvPr/>
        </p:nvSpPr>
        <p:spPr>
          <a:xfrm>
            <a:off x="231946" y="1983068"/>
            <a:ext cx="142315" cy="1182020"/>
          </a:xfrm>
          <a:prstGeom prst="rect">
            <a:avLst/>
          </a:prstGeom>
          <a:solidFill>
            <a:srgbClr val="B5E1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9819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46064" y="748536"/>
            <a:ext cx="4549220" cy="479629"/>
          </a:xfrm>
        </p:spPr>
        <p:txBody>
          <a:bodyPr/>
          <a:lstStyle/>
          <a:p>
            <a:pPr marL="457200" indent="-457200">
              <a:buClr>
                <a:srgbClr val="B5E1EF"/>
              </a:buClr>
              <a:buFont typeface="Wingdings" pitchFamily="2" charset="2"/>
              <a:buChar char="l"/>
            </a:pPr>
            <a:r>
              <a:rPr lang="en-GB" b="1" dirty="0">
                <a:latin typeface="Microsoft YaHei" panose="020B0503020204020204" pitchFamily="34" charset="-122"/>
                <a:ea typeface="Microsoft YaHei" panose="020B0503020204020204" pitchFamily="34" charset="-122"/>
              </a:rPr>
              <a:t>Data Source</a:t>
            </a:r>
          </a:p>
        </p:txBody>
      </p:sp>
      <p:sp>
        <p:nvSpPr>
          <p:cNvPr id="2" name="Rectangle 3">
            <a:extLst>
              <a:ext uri="{FF2B5EF4-FFF2-40B4-BE49-F238E27FC236}">
                <a16:creationId xmlns:a16="http://schemas.microsoft.com/office/drawing/2014/main" id="{3FEA8C2F-A169-50DF-2D6C-B963B738F02D}"/>
              </a:ext>
            </a:extLst>
          </p:cNvPr>
          <p:cNvSpPr>
            <a:spLocks noGrp="1" noChangeArrowheads="1"/>
          </p:cNvSpPr>
          <p:nvPr>
            <p:ph idx="1"/>
          </p:nvPr>
        </p:nvSpPr>
        <p:spPr>
          <a:xfrm>
            <a:off x="2478416" y="1970598"/>
            <a:ext cx="6074201" cy="841428"/>
          </a:xfrm>
        </p:spPr>
        <p:txBody>
          <a:bodyPr>
            <a:noAutofit/>
          </a:bodyPr>
          <a:lstStyle/>
          <a:p>
            <a:pPr marL="0" indent="0">
              <a:buNone/>
            </a:pPr>
            <a:r>
              <a:rPr lang="en-US" altLang="zh-CN" sz="1600" dirty="0">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E-food Desert Index. (2020) Consumer Data Research Centre. Available at: https://</a:t>
            </a:r>
            <a:r>
              <a:rPr lang="en-US" altLang="zh-CN" sz="1600" dirty="0" err="1">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www.gov.uk</a:t>
            </a:r>
            <a:r>
              <a:rPr lang="en-US" altLang="zh-CN" sz="1600" dirty="0">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/government/statistics/land-use-in-england-2022/land-use-statistics-england-2022</a:t>
            </a:r>
            <a:endParaRPr lang="en-US" sz="1600" dirty="0">
              <a:solidFill>
                <a:schemeClr val="bg1">
                  <a:lumMod val="50000"/>
                </a:schemeClr>
              </a:solidFill>
              <a:latin typeface="Calibri" panose="020F0502020204030204" pitchFamily="34" charset="0"/>
              <a:cs typeface="Calibri" panose="020F0502020204030204" pitchFamily="34" charset="0"/>
            </a:endParaRPr>
          </a:p>
          <a:p>
            <a:endParaRPr lang="en-US" sz="1600" dirty="0">
              <a:solidFill>
                <a:schemeClr val="bg1">
                  <a:lumMod val="50000"/>
                </a:schemeClr>
              </a:solidFill>
              <a:latin typeface="Calibri" panose="020F0502020204030204" pitchFamily="34" charset="0"/>
              <a:cs typeface="Calibri" panose="020F0502020204030204" pitchFamily="34" charset="0"/>
            </a:endParaRPr>
          </a:p>
          <a:p>
            <a:pPr lvl="1"/>
            <a:endParaRPr lang="en-US" sz="1600" dirty="0">
              <a:solidFill>
                <a:schemeClr val="bg1">
                  <a:lumMod val="50000"/>
                </a:schemeClr>
              </a:solidFill>
              <a:latin typeface="Calibri" panose="020F0502020204030204" pitchFamily="34" charset="0"/>
              <a:cs typeface="Calibri" panose="020F0502020204030204" pitchFamily="34" charset="0"/>
            </a:endParaRPr>
          </a:p>
          <a:p>
            <a:pPr lvl="1"/>
            <a:endParaRPr lang="en-US" sz="1600" dirty="0">
              <a:solidFill>
                <a:schemeClr val="bg1">
                  <a:lumMod val="50000"/>
                </a:schemeClr>
              </a:solidFill>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FF63B116-8C66-57D2-4BB5-36743671B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498" y="1961859"/>
            <a:ext cx="1498064" cy="954181"/>
          </a:xfrm>
          <a:prstGeom prst="rect">
            <a:avLst/>
          </a:prstGeom>
          <a:ln>
            <a:solidFill>
              <a:srgbClr val="B5E1EF"/>
            </a:solidFill>
          </a:ln>
        </p:spPr>
      </p:pic>
      <p:pic>
        <p:nvPicPr>
          <p:cNvPr id="9" name="图片 8">
            <a:extLst>
              <a:ext uri="{FF2B5EF4-FFF2-40B4-BE49-F238E27FC236}">
                <a16:creationId xmlns:a16="http://schemas.microsoft.com/office/drawing/2014/main" id="{7336BFF6-CFC3-028A-EF7D-D33815200611}"/>
              </a:ext>
            </a:extLst>
          </p:cNvPr>
          <p:cNvPicPr>
            <a:picLocks noChangeAspect="1"/>
          </p:cNvPicPr>
          <p:nvPr/>
        </p:nvPicPr>
        <p:blipFill rotWithShape="1">
          <a:blip r:embed="rId4">
            <a:extLst>
              <a:ext uri="{28A0092B-C50C-407E-A947-70E740481C1C}">
                <a14:useLocalDpi xmlns:a14="http://schemas.microsoft.com/office/drawing/2010/main" val="0"/>
              </a:ext>
            </a:extLst>
          </a:blip>
          <a:srcRect t="-27488" b="-29399"/>
          <a:stretch/>
        </p:blipFill>
        <p:spPr>
          <a:xfrm>
            <a:off x="486498" y="3606111"/>
            <a:ext cx="1498064" cy="861763"/>
          </a:xfrm>
          <a:prstGeom prst="rect">
            <a:avLst/>
          </a:prstGeom>
          <a:ln>
            <a:solidFill>
              <a:srgbClr val="B5E1EF"/>
            </a:solidFill>
          </a:ln>
        </p:spPr>
      </p:pic>
      <p:sp>
        <p:nvSpPr>
          <p:cNvPr id="12" name="文本框 11">
            <a:extLst>
              <a:ext uri="{FF2B5EF4-FFF2-40B4-BE49-F238E27FC236}">
                <a16:creationId xmlns:a16="http://schemas.microsoft.com/office/drawing/2014/main" id="{0A40DF17-3C30-8C4B-BDC3-1145E963B3A7}"/>
              </a:ext>
            </a:extLst>
          </p:cNvPr>
          <p:cNvSpPr txBox="1"/>
          <p:nvPr/>
        </p:nvSpPr>
        <p:spPr>
          <a:xfrm>
            <a:off x="385108" y="1532718"/>
            <a:ext cx="4572000" cy="369332"/>
          </a:xfrm>
          <a:prstGeom prst="rect">
            <a:avLst/>
          </a:prstGeom>
          <a:noFill/>
        </p:spPr>
        <p:txBody>
          <a:bodyPr wrap="square">
            <a:spAutoFit/>
          </a:bodyPr>
          <a:lstStyle/>
          <a:p>
            <a:pPr algn="l"/>
            <a:r>
              <a:rPr lang="en" altLang="zh-CN" b="1" i="0" dirty="0">
                <a:effectLst/>
                <a:latin typeface="Arial" panose="020B0604020202020204" pitchFamily="34" charset="0"/>
                <a:cs typeface="Arial" panose="020B0604020202020204" pitchFamily="34" charset="0"/>
              </a:rPr>
              <a:t>E-food desert index in London</a:t>
            </a:r>
          </a:p>
        </p:txBody>
      </p:sp>
      <p:sp>
        <p:nvSpPr>
          <p:cNvPr id="13" name="Rectangle 3">
            <a:extLst>
              <a:ext uri="{FF2B5EF4-FFF2-40B4-BE49-F238E27FC236}">
                <a16:creationId xmlns:a16="http://schemas.microsoft.com/office/drawing/2014/main" id="{4284ED41-95EA-AC9A-2953-08C80FCAA3AD}"/>
              </a:ext>
            </a:extLst>
          </p:cNvPr>
          <p:cNvSpPr txBox="1">
            <a:spLocks noChangeArrowheads="1"/>
          </p:cNvSpPr>
          <p:nvPr/>
        </p:nvSpPr>
        <p:spPr bwMode="auto">
          <a:xfrm>
            <a:off x="2478416" y="5229749"/>
            <a:ext cx="6199568" cy="1222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92500" lnSpcReduction="10000"/>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Font typeface="Arial"/>
              <a:buNone/>
            </a:pPr>
            <a:r>
              <a:rPr lang="en-US" altLang="zh-CN" sz="1600" kern="0" dirty="0">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Lower Layer Super Output Areas (Dec 2021) Boundaries Full Extent (BFE) EW. (2022) Office for National Statistics. Available at: https://</a:t>
            </a:r>
            <a:r>
              <a:rPr lang="en-US" altLang="zh-CN" sz="1600" kern="0" dirty="0" err="1">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geoportal.statistics.gov.uk</a:t>
            </a:r>
            <a:r>
              <a:rPr lang="en-US" altLang="zh-CN" sz="1600" kern="0" dirty="0">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/datasets/</a:t>
            </a:r>
            <a:r>
              <a:rPr lang="en-US" altLang="zh-CN" sz="1600" kern="0" dirty="0" err="1">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ons</a:t>
            </a:r>
            <a:r>
              <a:rPr lang="en-US" altLang="zh-CN" sz="1600" kern="0" dirty="0">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::lower-layer-super-output-areas-dec-2021-boundaries-full-extent-bfe-ew/</a:t>
            </a:r>
            <a:r>
              <a:rPr lang="en-US" altLang="zh-CN" sz="1600" kern="0" dirty="0" err="1">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explore?location</a:t>
            </a:r>
            <a:r>
              <a:rPr lang="en-US" altLang="zh-CN" sz="1600" kern="0" dirty="0">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=51.486356%2C0.199883%2C13.57</a:t>
            </a:r>
            <a:endParaRPr lang="en-US" sz="1600" kern="0" dirty="0">
              <a:solidFill>
                <a:schemeClr val="bg1">
                  <a:lumMod val="50000"/>
                </a:schemeClr>
              </a:solidFill>
              <a:latin typeface="Calibri" panose="020F0502020204030204" pitchFamily="34" charset="0"/>
              <a:cs typeface="Calibri" panose="020F0502020204030204" pitchFamily="34" charset="0"/>
            </a:endParaRPr>
          </a:p>
          <a:p>
            <a:pPr lvl="1"/>
            <a:endParaRPr lang="en-US" sz="1600" kern="0" dirty="0">
              <a:solidFill>
                <a:schemeClr val="bg1">
                  <a:lumMod val="50000"/>
                </a:schemeClr>
              </a:solidFill>
              <a:latin typeface="Calibri" panose="020F0502020204030204" pitchFamily="34" charset="0"/>
              <a:cs typeface="Calibri" panose="020F0502020204030204" pitchFamily="34" charset="0"/>
            </a:endParaRPr>
          </a:p>
          <a:p>
            <a:pPr lvl="1"/>
            <a:endParaRPr lang="en-US" sz="1600" kern="0" dirty="0">
              <a:solidFill>
                <a:schemeClr val="bg1">
                  <a:lumMod val="50000"/>
                </a:schemeClr>
              </a:solidFill>
              <a:latin typeface="Calibri" panose="020F0502020204030204" pitchFamily="34" charset="0"/>
              <a:cs typeface="Calibri" panose="020F0502020204030204" pitchFamily="34" charset="0"/>
            </a:endParaRPr>
          </a:p>
        </p:txBody>
      </p:sp>
      <p:sp>
        <p:nvSpPr>
          <p:cNvPr id="14" name="Rectangle 3">
            <a:extLst>
              <a:ext uri="{FF2B5EF4-FFF2-40B4-BE49-F238E27FC236}">
                <a16:creationId xmlns:a16="http://schemas.microsoft.com/office/drawing/2014/main" id="{DD5F771B-7445-B223-E9A6-23A3671B40CB}"/>
              </a:ext>
            </a:extLst>
          </p:cNvPr>
          <p:cNvSpPr txBox="1">
            <a:spLocks noChangeArrowheads="1"/>
          </p:cNvSpPr>
          <p:nvPr/>
        </p:nvSpPr>
        <p:spPr bwMode="auto">
          <a:xfrm>
            <a:off x="424884" y="4797317"/>
            <a:ext cx="7226654"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Font typeface="Arial"/>
              <a:buNone/>
            </a:pPr>
            <a:r>
              <a:rPr lang="en-US" altLang="zh-CN" sz="1800" b="1" kern="0" dirty="0">
                <a:latin typeface="Arial" panose="020B0604020202020204" pitchFamily="34" charset="0"/>
                <a:ea typeface="宋体" panose="02010600030101010101" pitchFamily="2" charset="-122"/>
                <a:cs typeface="Arial" panose="020B0604020202020204" pitchFamily="34" charset="0"/>
              </a:rPr>
              <a:t>Lower Layer Super Output Areas (LSOA)  spatial data in London</a:t>
            </a:r>
            <a:endParaRPr lang="en-US" sz="1800" b="1" kern="0" dirty="0">
              <a:latin typeface="Arial" panose="020B0604020202020204" pitchFamily="34" charset="0"/>
              <a:cs typeface="Arial" panose="020B0604020202020204" pitchFamily="34" charset="0"/>
            </a:endParaRPr>
          </a:p>
          <a:p>
            <a:pPr lvl="1"/>
            <a:endParaRPr lang="en-US" sz="1800" b="1" kern="0" dirty="0">
              <a:solidFill>
                <a:srgbClr val="563F5B"/>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B9480D03-7036-62DC-214C-EED4C0F78E6D}"/>
              </a:ext>
            </a:extLst>
          </p:cNvPr>
          <p:cNvSpPr txBox="1"/>
          <p:nvPr/>
        </p:nvSpPr>
        <p:spPr>
          <a:xfrm>
            <a:off x="400934" y="3159930"/>
            <a:ext cx="4572000" cy="369332"/>
          </a:xfrm>
          <a:prstGeom prst="rect">
            <a:avLst/>
          </a:prstGeom>
          <a:noFill/>
        </p:spPr>
        <p:txBody>
          <a:bodyPr wrap="square">
            <a:spAutoFit/>
          </a:bodyPr>
          <a:lstStyle/>
          <a:p>
            <a:pPr algn="l"/>
            <a:r>
              <a:rPr lang="en" altLang="zh-CN" b="1" i="0" dirty="0">
                <a:effectLst/>
                <a:latin typeface="Arial" panose="020B0604020202020204" pitchFamily="34" charset="0"/>
                <a:cs typeface="Arial" panose="020B0604020202020204" pitchFamily="34" charset="0"/>
              </a:rPr>
              <a:t>Land use data in London</a:t>
            </a:r>
          </a:p>
        </p:txBody>
      </p:sp>
      <p:sp>
        <p:nvSpPr>
          <p:cNvPr id="16" name="Rectangle 3">
            <a:extLst>
              <a:ext uri="{FF2B5EF4-FFF2-40B4-BE49-F238E27FC236}">
                <a16:creationId xmlns:a16="http://schemas.microsoft.com/office/drawing/2014/main" id="{71382ECF-58F7-95DE-CC58-BD52922A2446}"/>
              </a:ext>
            </a:extLst>
          </p:cNvPr>
          <p:cNvSpPr txBox="1">
            <a:spLocks noChangeArrowheads="1"/>
          </p:cNvSpPr>
          <p:nvPr/>
        </p:nvSpPr>
        <p:spPr bwMode="auto">
          <a:xfrm>
            <a:off x="2478416" y="3606111"/>
            <a:ext cx="6199568" cy="84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Font typeface="Arial"/>
              <a:buNone/>
            </a:pPr>
            <a:r>
              <a:rPr lang="en-US" altLang="zh-CN" sz="1600" kern="0" dirty="0" err="1">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Landuse</a:t>
            </a:r>
            <a:r>
              <a:rPr lang="en-US" altLang="zh-CN" sz="1600" kern="0" dirty="0">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 statistics: England. (2022) </a:t>
            </a:r>
            <a:r>
              <a:rPr lang="en-US" altLang="zh-CN" sz="1600" kern="0" dirty="0" err="1">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gov.uk</a:t>
            </a:r>
            <a:r>
              <a:rPr lang="en-US" altLang="zh-CN" sz="1600" kern="0" dirty="0">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 Available at: https://</a:t>
            </a:r>
            <a:r>
              <a:rPr lang="en-US" altLang="zh-CN" sz="1600" kern="0" dirty="0" err="1">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www.gov.uk</a:t>
            </a:r>
            <a:r>
              <a:rPr lang="en-US" altLang="zh-CN" sz="1600" kern="0" dirty="0">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/government/statistics/land-use-in-england-2022/land-use-statistics-england-2022</a:t>
            </a:r>
            <a:endParaRPr lang="en-US" sz="1600" kern="0" dirty="0">
              <a:solidFill>
                <a:schemeClr val="bg1">
                  <a:lumMod val="50000"/>
                </a:schemeClr>
              </a:solidFill>
              <a:latin typeface="Calibri" panose="020F0502020204030204" pitchFamily="34" charset="0"/>
              <a:cs typeface="Calibri" panose="020F0502020204030204" pitchFamily="34" charset="0"/>
            </a:endParaRPr>
          </a:p>
          <a:p>
            <a:pPr marL="0" indent="0">
              <a:buNone/>
            </a:pPr>
            <a:endParaRPr lang="en-US" sz="1600" kern="0" dirty="0">
              <a:solidFill>
                <a:schemeClr val="bg1">
                  <a:lumMod val="50000"/>
                </a:schemeClr>
              </a:solidFill>
              <a:latin typeface="Calibri" panose="020F0502020204030204" pitchFamily="34" charset="0"/>
              <a:cs typeface="Calibri" panose="020F0502020204030204" pitchFamily="34" charset="0"/>
            </a:endParaRPr>
          </a:p>
          <a:p>
            <a:pPr lvl="1"/>
            <a:endParaRPr lang="en-US" sz="1600" kern="0" dirty="0">
              <a:solidFill>
                <a:schemeClr val="bg1">
                  <a:lumMod val="50000"/>
                </a:schemeClr>
              </a:solidFill>
              <a:latin typeface="Calibri" panose="020F0502020204030204" pitchFamily="34" charset="0"/>
              <a:cs typeface="Calibri" panose="020F0502020204030204" pitchFamily="34" charset="0"/>
            </a:endParaRPr>
          </a:p>
          <a:p>
            <a:pPr lvl="1"/>
            <a:endParaRPr lang="en-US" sz="1600" kern="0" dirty="0">
              <a:solidFill>
                <a:schemeClr val="bg1">
                  <a:lumMod val="50000"/>
                </a:schemeClr>
              </a:solidFill>
              <a:latin typeface="Calibri" panose="020F0502020204030204" pitchFamily="34" charset="0"/>
              <a:cs typeface="Calibri" panose="020F0502020204030204" pitchFamily="34" charset="0"/>
            </a:endParaRPr>
          </a:p>
        </p:txBody>
      </p:sp>
      <p:pic>
        <p:nvPicPr>
          <p:cNvPr id="18" name="图片 17">
            <a:extLst>
              <a:ext uri="{FF2B5EF4-FFF2-40B4-BE49-F238E27FC236}">
                <a16:creationId xmlns:a16="http://schemas.microsoft.com/office/drawing/2014/main" id="{D715FC21-E8BF-7B91-32C2-062C5E890900}"/>
              </a:ext>
            </a:extLst>
          </p:cNvPr>
          <p:cNvPicPr>
            <a:picLocks noChangeAspect="1"/>
          </p:cNvPicPr>
          <p:nvPr/>
        </p:nvPicPr>
        <p:blipFill rotWithShape="1">
          <a:blip r:embed="rId5">
            <a:extLst>
              <a:ext uri="{28A0092B-C50C-407E-A947-70E740481C1C}">
                <a14:useLocalDpi xmlns:a14="http://schemas.microsoft.com/office/drawing/2010/main" val="0"/>
              </a:ext>
            </a:extLst>
          </a:blip>
          <a:srcRect l="1" t="-13482" r="5079" b="-26611"/>
          <a:stretch/>
        </p:blipFill>
        <p:spPr>
          <a:xfrm>
            <a:off x="486498" y="5325282"/>
            <a:ext cx="1500303" cy="631262"/>
          </a:xfrm>
          <a:prstGeom prst="rect">
            <a:avLst/>
          </a:prstGeom>
          <a:ln>
            <a:solidFill>
              <a:srgbClr val="B5E1EF"/>
            </a:solidFill>
          </a:ln>
        </p:spPr>
      </p:pic>
    </p:spTree>
    <p:extLst>
      <p:ext uri="{BB962C8B-B14F-4D97-AF65-F5344CB8AC3E}">
        <p14:creationId xmlns:p14="http://schemas.microsoft.com/office/powerpoint/2010/main" val="153143967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94CB2A-B7A7-9273-3993-9E34230AE87C}"/>
              </a:ext>
            </a:extLst>
          </p:cNvPr>
          <p:cNvPicPr>
            <a:picLocks noChangeAspect="1"/>
          </p:cNvPicPr>
          <p:nvPr/>
        </p:nvPicPr>
        <p:blipFill rotWithShape="1">
          <a:blip r:embed="rId2" cstate="print">
            <a:alphaModFix amt="34000"/>
            <a:extLst>
              <a:ext uri="{28A0092B-C50C-407E-A947-70E740481C1C}">
                <a14:useLocalDpi xmlns:a14="http://schemas.microsoft.com/office/drawing/2010/main" val="0"/>
              </a:ext>
            </a:extLst>
          </a:blip>
          <a:srcRect l="1913" t="10715" r="8282" b="12009"/>
          <a:stretch/>
        </p:blipFill>
        <p:spPr>
          <a:xfrm>
            <a:off x="0" y="1291328"/>
            <a:ext cx="9144000" cy="5566672"/>
          </a:xfrm>
          <a:prstGeom prst="rect">
            <a:avLst/>
          </a:prstGeom>
          <a:noFill/>
        </p:spPr>
      </p:pic>
      <p:sp>
        <p:nvSpPr>
          <p:cNvPr id="2" name="Title 1"/>
          <p:cNvSpPr>
            <a:spLocks noGrp="1"/>
          </p:cNvSpPr>
          <p:nvPr>
            <p:ph type="ctrTitle"/>
          </p:nvPr>
        </p:nvSpPr>
        <p:spPr>
          <a:xfrm>
            <a:off x="984393" y="2003607"/>
            <a:ext cx="7175214" cy="1368425"/>
          </a:xfrm>
        </p:spPr>
        <p:txBody>
          <a:bodyPr/>
          <a:lstStyle/>
          <a:p>
            <a:pPr>
              <a:lnSpc>
                <a:spcPct val="150000"/>
              </a:lnSpc>
            </a:pPr>
            <a:r>
              <a:rPr lang="en-GB" sz="6000" dirty="0">
                <a:latin typeface="Arial" panose="020B0604020202020204" pitchFamily="34" charset="0"/>
                <a:ea typeface="Microsoft YaHei" panose="020B0503020204020204" pitchFamily="34" charset="-122"/>
                <a:cs typeface="Arial" panose="020B0604020202020204" pitchFamily="34" charset="0"/>
              </a:rPr>
              <a:t>2. Exploring Data</a:t>
            </a:r>
          </a:p>
        </p:txBody>
      </p:sp>
      <p:sp>
        <p:nvSpPr>
          <p:cNvPr id="9" name="Rectangle 2">
            <a:extLst>
              <a:ext uri="{FF2B5EF4-FFF2-40B4-BE49-F238E27FC236}">
                <a16:creationId xmlns:a16="http://schemas.microsoft.com/office/drawing/2014/main" id="{CA6394DC-80A9-8F50-503C-F2483005D0B7}"/>
              </a:ext>
            </a:extLst>
          </p:cNvPr>
          <p:cNvSpPr>
            <a:spLocks noGrp="1" noChangeArrowheads="1"/>
          </p:cNvSpPr>
          <p:nvPr/>
        </p:nvSpPr>
        <p:spPr bwMode="auto">
          <a:xfrm>
            <a:off x="1845739" y="3429000"/>
            <a:ext cx="3831837" cy="298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pPr marL="457200" indent="-457200">
              <a:lnSpc>
                <a:spcPct val="150000"/>
              </a:lnSpc>
              <a:buClr>
                <a:srgbClr val="B5E1EF"/>
              </a:buClr>
              <a:buSzPct val="60000"/>
              <a:buFont typeface="Wingdings" pitchFamily="2" charset="2"/>
              <a:buChar char="l"/>
            </a:pPr>
            <a:r>
              <a:rPr lang="en-GB" sz="2400" b="0" dirty="0">
                <a:solidFill>
                  <a:schemeClr val="tx1"/>
                </a:solidFill>
                <a:latin typeface="Calibri" panose="020F0502020204030204" pitchFamily="34" charset="0"/>
                <a:ea typeface="Microsoft YaHei" panose="020B0503020204020204" pitchFamily="34" charset="-122"/>
                <a:cs typeface="Calibri" panose="020F0502020204030204" pitchFamily="34" charset="0"/>
              </a:rPr>
              <a:t>Descriptive statistics</a:t>
            </a:r>
          </a:p>
          <a:p>
            <a:pPr marL="457200" indent="-457200">
              <a:lnSpc>
                <a:spcPct val="150000"/>
              </a:lnSpc>
              <a:buClr>
                <a:srgbClr val="B5E1EF"/>
              </a:buClr>
              <a:buSzPct val="60000"/>
              <a:buFont typeface="Wingdings" pitchFamily="2" charset="2"/>
              <a:buChar char="l"/>
            </a:pPr>
            <a:r>
              <a:rPr lang="en-US" altLang="zh-CN" sz="2400" b="0" dirty="0">
                <a:solidFill>
                  <a:schemeClr val="tx1"/>
                </a:solidFill>
                <a:latin typeface="Calibri" panose="020F0502020204030204" pitchFamily="34" charset="0"/>
                <a:ea typeface="Microsoft YaHei" panose="020B0503020204020204" pitchFamily="34" charset="-122"/>
                <a:cs typeface="Calibri" panose="020F0502020204030204" pitchFamily="34" charset="0"/>
              </a:rPr>
              <a:t>Summary of key fields</a:t>
            </a:r>
            <a:endParaRPr lang="en-GB" altLang="zh-CN" sz="2400" b="0"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a:p>
            <a:pPr marL="457200" indent="-457200">
              <a:lnSpc>
                <a:spcPct val="150000"/>
              </a:lnSpc>
              <a:buClr>
                <a:srgbClr val="B5E1EF"/>
              </a:buClr>
              <a:buSzPct val="60000"/>
              <a:buFont typeface="Wingdings" pitchFamily="2" charset="2"/>
              <a:buChar char="l"/>
            </a:pPr>
            <a:endParaRPr lang="en-GB" sz="2400" b="0" dirty="0">
              <a:solidFill>
                <a:schemeClr val="tx1"/>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4" name="文本框 3">
            <a:extLst>
              <a:ext uri="{FF2B5EF4-FFF2-40B4-BE49-F238E27FC236}">
                <a16:creationId xmlns:a16="http://schemas.microsoft.com/office/drawing/2014/main" id="{8B1FCC91-2A9A-671C-5651-BC6CCD065A96}"/>
              </a:ext>
            </a:extLst>
          </p:cNvPr>
          <p:cNvSpPr txBox="1"/>
          <p:nvPr/>
        </p:nvSpPr>
        <p:spPr>
          <a:xfrm>
            <a:off x="3505200" y="4816489"/>
            <a:ext cx="184731" cy="369332"/>
          </a:xfrm>
          <a:prstGeom prst="rect">
            <a:avLst/>
          </a:prstGeom>
          <a:noFill/>
        </p:spPr>
        <p:txBody>
          <a:bodyPr wrap="none" rtlCol="0">
            <a:spAutoFit/>
          </a:bodyPr>
          <a:lstStyle/>
          <a:p>
            <a:endParaRPr lang="zh-CN" altLang="en-US" dirty="0"/>
          </a:p>
        </p:txBody>
      </p:sp>
      <p:sp>
        <p:nvSpPr>
          <p:cNvPr id="6" name="Rectangle 2">
            <a:extLst>
              <a:ext uri="{FF2B5EF4-FFF2-40B4-BE49-F238E27FC236}">
                <a16:creationId xmlns:a16="http://schemas.microsoft.com/office/drawing/2014/main" id="{67F6CD1A-B9DD-C4BC-978D-24E795F7AE7A}"/>
              </a:ext>
            </a:extLst>
          </p:cNvPr>
          <p:cNvSpPr>
            <a:spLocks noGrp="1" noChangeArrowheads="1"/>
          </p:cNvSpPr>
          <p:nvPr/>
        </p:nvSpPr>
        <p:spPr bwMode="auto">
          <a:xfrm>
            <a:off x="2211154" y="5518941"/>
            <a:ext cx="6932845" cy="8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pPr marL="457200" indent="-457200">
              <a:lnSpc>
                <a:spcPct val="150000"/>
              </a:lnSpc>
              <a:buClr>
                <a:srgbClr val="B5E1EF"/>
              </a:buClr>
              <a:buSzPct val="60000"/>
              <a:buFont typeface="Wingdings" pitchFamily="2" charset="2"/>
              <a:buChar char="l"/>
            </a:pPr>
            <a:endParaRPr lang="en-GB" b="0" dirty="0">
              <a:latin typeface="Calibri" panose="020F0502020204030204" pitchFamily="34" charset="0"/>
              <a:ea typeface="Microsoft YaHei" panose="020B0503020204020204" pitchFamily="34" charset="-122"/>
              <a:cs typeface="Calibri" panose="020F0502020204030204" pitchFamily="34" charset="0"/>
            </a:endParaRPr>
          </a:p>
        </p:txBody>
      </p:sp>
      <p:sp>
        <p:nvSpPr>
          <p:cNvPr id="7" name="文本框 6">
            <a:extLst>
              <a:ext uri="{FF2B5EF4-FFF2-40B4-BE49-F238E27FC236}">
                <a16:creationId xmlns:a16="http://schemas.microsoft.com/office/drawing/2014/main" id="{771DEBF3-1153-F737-73AE-1C72991C73D7}"/>
              </a:ext>
            </a:extLst>
          </p:cNvPr>
          <p:cNvSpPr txBox="1"/>
          <p:nvPr/>
        </p:nvSpPr>
        <p:spPr>
          <a:xfrm>
            <a:off x="1308253" y="6253081"/>
            <a:ext cx="6527494" cy="307777"/>
          </a:xfrm>
          <a:prstGeom prst="rect">
            <a:avLst/>
          </a:prstGeom>
          <a:noFill/>
        </p:spPr>
        <p:txBody>
          <a:bodyPr wrap="square">
            <a:spAutoFit/>
          </a:bodyPr>
          <a:lstStyle/>
          <a:p>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To</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US"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What</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US"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Extant</a:t>
            </a:r>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Does</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Land Use Impact on E-food Desert Index in London?</a:t>
            </a:r>
            <a:endParaRPr lang="zh-CN" altLang="en-US" sz="1400" dirty="0">
              <a:solidFill>
                <a:srgbClr val="B5E1EF"/>
              </a:solidFill>
            </a:endParaRPr>
          </a:p>
        </p:txBody>
      </p:sp>
    </p:spTree>
    <p:extLst>
      <p:ext uri="{BB962C8B-B14F-4D97-AF65-F5344CB8AC3E}">
        <p14:creationId xmlns:p14="http://schemas.microsoft.com/office/powerpoint/2010/main" val="2971692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D9887E9D-B154-3BF3-F862-36F1C7245AA9}"/>
              </a:ext>
            </a:extLst>
          </p:cNvPr>
          <p:cNvSpPr>
            <a:spLocks noGrp="1" noChangeArrowheads="1"/>
          </p:cNvSpPr>
          <p:nvPr>
            <p:ph idx="1"/>
          </p:nvPr>
        </p:nvSpPr>
        <p:spPr>
          <a:xfrm>
            <a:off x="611606" y="1363600"/>
            <a:ext cx="8664915" cy="432070"/>
          </a:xfrm>
        </p:spPr>
        <p:txBody>
          <a:bodyPr>
            <a:noAutofit/>
          </a:bodyPr>
          <a:lstStyle/>
          <a:p>
            <a:r>
              <a:rPr lang="en-US" altLang="zh-CN" sz="2000" dirty="0">
                <a:latin typeface="Calibri" panose="020F0502020204030204" pitchFamily="34" charset="0"/>
                <a:cs typeface="Calibri" panose="020F0502020204030204" pitchFamily="34" charset="0"/>
              </a:rPr>
              <a:t>Frequency distribution of independent variables</a:t>
            </a:r>
            <a:r>
              <a:rPr lang="zh-CN" altLang="en-US" sz="2000" dirty="0">
                <a:latin typeface="Calibri" panose="020F0502020204030204" pitchFamily="34" charset="0"/>
                <a:cs typeface="Calibri" panose="020F0502020204030204" pitchFamily="34" charset="0"/>
              </a:rPr>
              <a:t>（</a:t>
            </a:r>
            <a:r>
              <a:rPr lang="en-US" altLang="zh-CN" sz="2000" dirty="0">
                <a:latin typeface="Calibri" panose="020F0502020204030204" pitchFamily="34" charset="0"/>
                <a:cs typeface="Calibri" panose="020F0502020204030204" pitchFamily="34" charset="0"/>
              </a:rPr>
              <a:t>Y</a:t>
            </a:r>
            <a:r>
              <a:rPr lang="zh-CN" alt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87CD3C8B-DEA3-3FBE-3E38-F6F5A0DBC4F3}"/>
              </a:ext>
            </a:extLst>
          </p:cNvPr>
          <p:cNvSpPr>
            <a:spLocks noGrp="1" noChangeArrowheads="1"/>
          </p:cNvSpPr>
          <p:nvPr>
            <p:ph type="title"/>
          </p:nvPr>
        </p:nvSpPr>
        <p:spPr>
          <a:xfrm>
            <a:off x="246063" y="748536"/>
            <a:ext cx="5101189" cy="479629"/>
          </a:xfrm>
        </p:spPr>
        <p:txBody>
          <a:bodyPr/>
          <a:lstStyle/>
          <a:p>
            <a:pPr marL="457200" indent="-457200">
              <a:buClr>
                <a:srgbClr val="B5E1EF"/>
              </a:buClr>
              <a:buFont typeface="Wingdings" pitchFamily="2" charset="2"/>
              <a:buChar char="l"/>
            </a:pPr>
            <a:r>
              <a:rPr lang="en-GB" altLang="zh-CN" dirty="0">
                <a:latin typeface="Microsoft YaHei" panose="020B0503020204020204" pitchFamily="34" charset="-122"/>
                <a:ea typeface="Microsoft YaHei" panose="020B0503020204020204" pitchFamily="34" charset="-122"/>
              </a:rPr>
              <a:t>Descriptive statistics</a:t>
            </a:r>
            <a:endParaRPr lang="en-GB"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C9AC9B8B-1132-5236-8DFA-3437B6404E7A}"/>
              </a:ext>
            </a:extLst>
          </p:cNvPr>
          <p:cNvPicPr>
            <a:picLocks noChangeAspect="1"/>
          </p:cNvPicPr>
          <p:nvPr/>
        </p:nvPicPr>
        <p:blipFill>
          <a:blip r:embed="rId3"/>
          <a:stretch>
            <a:fillRect/>
          </a:stretch>
        </p:blipFill>
        <p:spPr>
          <a:xfrm>
            <a:off x="1874281" y="2071171"/>
            <a:ext cx="5918424" cy="3748628"/>
          </a:xfrm>
          <a:prstGeom prst="rect">
            <a:avLst/>
          </a:prstGeom>
        </p:spPr>
      </p:pic>
    </p:spTree>
    <p:extLst>
      <p:ext uri="{BB962C8B-B14F-4D97-AF65-F5344CB8AC3E}">
        <p14:creationId xmlns:p14="http://schemas.microsoft.com/office/powerpoint/2010/main" val="348593658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445ED6AF-615B-4F87-0FC0-B53DD5127183}"/>
              </a:ext>
            </a:extLst>
          </p:cNvPr>
          <p:cNvPicPr>
            <a:picLocks noChangeAspect="1"/>
          </p:cNvPicPr>
          <p:nvPr/>
        </p:nvPicPr>
        <p:blipFill rotWithShape="1">
          <a:blip r:embed="rId3">
            <a:alphaModFix amt="57000"/>
            <a:extLst>
              <a:ext uri="{28A0092B-C50C-407E-A947-70E740481C1C}">
                <a14:useLocalDpi xmlns:a14="http://schemas.microsoft.com/office/drawing/2010/main" val="0"/>
              </a:ext>
            </a:extLst>
          </a:blip>
          <a:srcRect l="11555" t="8195" r="20168" b="58318"/>
          <a:stretch/>
        </p:blipFill>
        <p:spPr>
          <a:xfrm>
            <a:off x="0" y="514350"/>
            <a:ext cx="9144000" cy="6343650"/>
          </a:xfrm>
          <a:prstGeom prst="rect">
            <a:avLst/>
          </a:prstGeom>
          <a:ln>
            <a:noFill/>
          </a:ln>
        </p:spPr>
      </p:pic>
      <p:sp>
        <p:nvSpPr>
          <p:cNvPr id="25" name="矩形 24">
            <a:extLst>
              <a:ext uri="{FF2B5EF4-FFF2-40B4-BE49-F238E27FC236}">
                <a16:creationId xmlns:a16="http://schemas.microsoft.com/office/drawing/2014/main" id="{0FF4B2F4-1DC5-E767-90ED-2CE06BBFBEB2}"/>
              </a:ext>
            </a:extLst>
          </p:cNvPr>
          <p:cNvSpPr/>
          <p:nvPr/>
        </p:nvSpPr>
        <p:spPr>
          <a:xfrm>
            <a:off x="0" y="514350"/>
            <a:ext cx="9144000" cy="6343650"/>
          </a:xfrm>
          <a:prstGeom prst="rect">
            <a:avLst/>
          </a:prstGeom>
          <a:solidFill>
            <a:schemeClr val="bg1">
              <a:alpha val="61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aphicFrame>
        <p:nvGraphicFramePr>
          <p:cNvPr id="9" name="图表 8">
            <a:extLst>
              <a:ext uri="{FF2B5EF4-FFF2-40B4-BE49-F238E27FC236}">
                <a16:creationId xmlns:a16="http://schemas.microsoft.com/office/drawing/2014/main" id="{6CA7A491-CA1D-A414-2B7F-2B79295304C9}"/>
              </a:ext>
            </a:extLst>
          </p:cNvPr>
          <p:cNvGraphicFramePr/>
          <p:nvPr>
            <p:extLst>
              <p:ext uri="{D42A27DB-BD31-4B8C-83A1-F6EECF244321}">
                <p14:modId xmlns:p14="http://schemas.microsoft.com/office/powerpoint/2010/main" val="1760783714"/>
              </p:ext>
            </p:extLst>
          </p:nvPr>
        </p:nvGraphicFramePr>
        <p:xfrm>
          <a:off x="786211" y="1474887"/>
          <a:ext cx="7130903" cy="5152656"/>
        </p:xfrm>
        <a:graphic>
          <a:graphicData uri="http://schemas.openxmlformats.org/drawingml/2006/chart">
            <c:chart xmlns:c="http://schemas.openxmlformats.org/drawingml/2006/chart" xmlns:r="http://schemas.openxmlformats.org/officeDocument/2006/relationships" r:id="rId4"/>
          </a:graphicData>
        </a:graphic>
      </p:graphicFrame>
      <p:sp>
        <p:nvSpPr>
          <p:cNvPr id="27" name="Rectangle 3">
            <a:extLst>
              <a:ext uri="{FF2B5EF4-FFF2-40B4-BE49-F238E27FC236}">
                <a16:creationId xmlns:a16="http://schemas.microsoft.com/office/drawing/2014/main" id="{D9887E9D-B154-3BF3-F862-36F1C7245AA9}"/>
              </a:ext>
            </a:extLst>
          </p:cNvPr>
          <p:cNvSpPr>
            <a:spLocks noGrp="1" noChangeArrowheads="1"/>
          </p:cNvSpPr>
          <p:nvPr/>
        </p:nvSpPr>
        <p:spPr bwMode="auto">
          <a:xfrm>
            <a:off x="642651" y="1372208"/>
            <a:ext cx="8664915" cy="43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r>
              <a:rPr lang="en-US" altLang="zh-CN" sz="2000" dirty="0">
                <a:latin typeface="Calibri" panose="020F0502020204030204" pitchFamily="34" charset="0"/>
                <a:cs typeface="Calibri" panose="020F0502020204030204" pitchFamily="34" charset="0"/>
              </a:rPr>
              <a:t>Frequency distribution of independent variables</a:t>
            </a:r>
            <a:r>
              <a:rPr lang="zh-CN" altLang="en-US" sz="2000" dirty="0">
                <a:latin typeface="Calibri" panose="020F0502020204030204" pitchFamily="34" charset="0"/>
                <a:cs typeface="Calibri" panose="020F0502020204030204" pitchFamily="34" charset="0"/>
              </a:rPr>
              <a:t>（</a:t>
            </a:r>
            <a:r>
              <a:rPr lang="en-US" altLang="zh-CN" sz="2000" dirty="0">
                <a:latin typeface="Calibri" panose="020F0502020204030204" pitchFamily="34" charset="0"/>
                <a:cs typeface="Calibri" panose="020F0502020204030204" pitchFamily="34" charset="0"/>
              </a:rPr>
              <a:t>Y</a:t>
            </a:r>
            <a:r>
              <a:rPr lang="zh-CN" alt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sp>
        <p:nvSpPr>
          <p:cNvPr id="30" name="Rectangle 2">
            <a:extLst>
              <a:ext uri="{FF2B5EF4-FFF2-40B4-BE49-F238E27FC236}">
                <a16:creationId xmlns:a16="http://schemas.microsoft.com/office/drawing/2014/main" id="{87CD3C8B-DEA3-3FBE-3E38-F6F5A0DBC4F3}"/>
              </a:ext>
            </a:extLst>
          </p:cNvPr>
          <p:cNvSpPr>
            <a:spLocks noGrp="1" noChangeArrowheads="1"/>
          </p:cNvSpPr>
          <p:nvPr/>
        </p:nvSpPr>
        <p:spPr bwMode="auto">
          <a:xfrm>
            <a:off x="277108" y="757144"/>
            <a:ext cx="5101189" cy="47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pPr marL="457200" indent="-457200">
              <a:buClr>
                <a:srgbClr val="B5E1EF"/>
              </a:buClr>
              <a:buFont typeface="Wingdings" pitchFamily="2" charset="2"/>
              <a:buChar char="l"/>
            </a:pPr>
            <a:r>
              <a:rPr lang="en-GB" altLang="zh-CN" dirty="0">
                <a:latin typeface="Microsoft YaHei" panose="020B0503020204020204" pitchFamily="34" charset="-122"/>
                <a:ea typeface="Microsoft YaHei" panose="020B0503020204020204" pitchFamily="34" charset="-122"/>
              </a:rPr>
              <a:t>Descriptive statistics</a:t>
            </a:r>
            <a:endParaRPr lang="en-GB"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4035326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D9887E9D-B154-3BF3-F862-36F1C7245AA9}"/>
              </a:ext>
            </a:extLst>
          </p:cNvPr>
          <p:cNvSpPr>
            <a:spLocks noGrp="1" noChangeArrowheads="1"/>
          </p:cNvSpPr>
          <p:nvPr>
            <p:ph idx="1"/>
          </p:nvPr>
        </p:nvSpPr>
        <p:spPr>
          <a:xfrm>
            <a:off x="611606" y="1363600"/>
            <a:ext cx="8664915" cy="432070"/>
          </a:xfrm>
        </p:spPr>
        <p:txBody>
          <a:bodyPr>
            <a:noAutofit/>
          </a:bodyPr>
          <a:lstStyle/>
          <a:p>
            <a:r>
              <a:rPr lang="en-US" altLang="zh-CN" sz="2000" dirty="0">
                <a:latin typeface="Calibri" panose="020F0502020204030204" pitchFamily="34" charset="0"/>
                <a:cs typeface="Calibri" panose="020F0502020204030204" pitchFamily="34" charset="0"/>
              </a:rPr>
              <a:t>Measures of Central Tendency - Dependent variable</a:t>
            </a:r>
            <a:r>
              <a:rPr lang="zh-CN" altLang="en-US" sz="2000" dirty="0">
                <a:latin typeface="Calibri" panose="020F0502020204030204" pitchFamily="34" charset="0"/>
                <a:cs typeface="Calibri" panose="020F0502020204030204" pitchFamily="34" charset="0"/>
              </a:rPr>
              <a:t>（</a:t>
            </a:r>
            <a:r>
              <a:rPr lang="en-US" altLang="zh-CN" sz="2000" dirty="0">
                <a:latin typeface="Calibri" panose="020F0502020204030204" pitchFamily="34" charset="0"/>
                <a:cs typeface="Calibri" panose="020F0502020204030204" pitchFamily="34" charset="0"/>
              </a:rPr>
              <a:t>Y</a:t>
            </a:r>
            <a:r>
              <a:rPr lang="zh-CN" altLang="en-US" sz="2000" dirty="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87CD3C8B-DEA3-3FBE-3E38-F6F5A0DBC4F3}"/>
              </a:ext>
            </a:extLst>
          </p:cNvPr>
          <p:cNvSpPr>
            <a:spLocks noGrp="1" noChangeArrowheads="1"/>
          </p:cNvSpPr>
          <p:nvPr>
            <p:ph type="title"/>
          </p:nvPr>
        </p:nvSpPr>
        <p:spPr>
          <a:xfrm>
            <a:off x="246063" y="748536"/>
            <a:ext cx="5101189" cy="479629"/>
          </a:xfrm>
        </p:spPr>
        <p:txBody>
          <a:bodyPr/>
          <a:lstStyle/>
          <a:p>
            <a:pPr marL="457200" indent="-457200">
              <a:buClr>
                <a:srgbClr val="B5E1EF"/>
              </a:buClr>
              <a:buFont typeface="Wingdings" pitchFamily="2" charset="2"/>
              <a:buChar char="l"/>
            </a:pPr>
            <a:r>
              <a:rPr lang="en-GB" altLang="zh-CN" dirty="0">
                <a:latin typeface="Microsoft YaHei" panose="020B0503020204020204" pitchFamily="34" charset="-122"/>
                <a:ea typeface="Microsoft YaHei" panose="020B0503020204020204" pitchFamily="34" charset="-122"/>
              </a:rPr>
              <a:t>Descriptive statistics</a:t>
            </a:r>
            <a:endParaRPr lang="en-GB"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685F780-DD1E-F645-A3C5-0900EEBD1883}"/>
              </a:ext>
            </a:extLst>
          </p:cNvPr>
          <p:cNvPicPr>
            <a:picLocks noChangeAspect="1"/>
          </p:cNvPicPr>
          <p:nvPr/>
        </p:nvPicPr>
        <p:blipFill>
          <a:blip r:embed="rId3"/>
          <a:stretch>
            <a:fillRect/>
          </a:stretch>
        </p:blipFill>
        <p:spPr>
          <a:xfrm>
            <a:off x="611558" y="2467579"/>
            <a:ext cx="3391507" cy="2203573"/>
          </a:xfrm>
          <a:prstGeom prst="rect">
            <a:avLst/>
          </a:prstGeom>
        </p:spPr>
      </p:pic>
      <p:sp>
        <p:nvSpPr>
          <p:cNvPr id="2" name="矩形 1">
            <a:extLst>
              <a:ext uri="{FF2B5EF4-FFF2-40B4-BE49-F238E27FC236}">
                <a16:creationId xmlns:a16="http://schemas.microsoft.com/office/drawing/2014/main" id="{BB6D9DB5-C455-5D78-5313-E3F15CC586CA}"/>
              </a:ext>
            </a:extLst>
          </p:cNvPr>
          <p:cNvSpPr/>
          <p:nvPr/>
        </p:nvSpPr>
        <p:spPr>
          <a:xfrm>
            <a:off x="6411817" y="4671152"/>
            <a:ext cx="958467" cy="4737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cx1="http://schemas.microsoft.com/office/drawing/2015/9/8/chartex">
        <mc:Choice Requires="cx1">
          <p:graphicFrame>
            <p:nvGraphicFramePr>
              <p:cNvPr id="11" name="图表 10">
                <a:extLst>
                  <a:ext uri="{FF2B5EF4-FFF2-40B4-BE49-F238E27FC236}">
                    <a16:creationId xmlns:a16="http://schemas.microsoft.com/office/drawing/2014/main" id="{36F010DF-83BE-D984-AF68-03E1020500F9}"/>
                  </a:ext>
                </a:extLst>
              </p:cNvPr>
              <p:cNvGraphicFramePr/>
              <p:nvPr>
                <p:extLst>
                  <p:ext uri="{D42A27DB-BD31-4B8C-83A1-F6EECF244321}">
                    <p14:modId xmlns:p14="http://schemas.microsoft.com/office/powerpoint/2010/main" val="996378695"/>
                  </p:ext>
                </p:extLst>
              </p:nvPr>
            </p:nvGraphicFramePr>
            <p:xfrm>
              <a:off x="4410045" y="2186848"/>
              <a:ext cx="4223716" cy="253423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图表 10">
                <a:extLst>
                  <a:ext uri="{FF2B5EF4-FFF2-40B4-BE49-F238E27FC236}">
                    <a16:creationId xmlns:a16="http://schemas.microsoft.com/office/drawing/2014/main" id="{36F010DF-83BE-D984-AF68-03E1020500F9}"/>
                  </a:ext>
                </a:extLst>
              </p:cNvPr>
              <p:cNvPicPr>
                <a:picLocks noGrp="1" noRot="1" noChangeAspect="1" noMove="1" noResize="1" noEditPoints="1" noAdjustHandles="1" noChangeArrowheads="1" noChangeShapeType="1"/>
              </p:cNvPicPr>
              <p:nvPr/>
            </p:nvPicPr>
            <p:blipFill>
              <a:blip r:embed="rId5"/>
              <a:stretch>
                <a:fillRect/>
              </a:stretch>
            </p:blipFill>
            <p:spPr>
              <a:xfrm>
                <a:off x="4410045" y="2186848"/>
                <a:ext cx="4223716" cy="2534230"/>
              </a:xfrm>
              <a:prstGeom prst="rect">
                <a:avLst/>
              </a:prstGeom>
            </p:spPr>
          </p:pic>
        </mc:Fallback>
      </mc:AlternateContent>
      <p:sp>
        <p:nvSpPr>
          <p:cNvPr id="13" name="文本框 12">
            <a:extLst>
              <a:ext uri="{FF2B5EF4-FFF2-40B4-BE49-F238E27FC236}">
                <a16:creationId xmlns:a16="http://schemas.microsoft.com/office/drawing/2014/main" id="{F8A5BCC6-1CE1-22F4-BCD2-4B2C4A8B24FA}"/>
              </a:ext>
            </a:extLst>
          </p:cNvPr>
          <p:cNvSpPr txBox="1"/>
          <p:nvPr/>
        </p:nvSpPr>
        <p:spPr>
          <a:xfrm>
            <a:off x="6987592" y="3927535"/>
            <a:ext cx="654346" cy="276999"/>
          </a:xfrm>
          <a:prstGeom prst="rect">
            <a:avLst/>
          </a:prstGeom>
          <a:noFill/>
        </p:spPr>
        <p:txBody>
          <a:bodyPr wrap="none" rtlCol="0">
            <a:spAutoFit/>
          </a:bodyPr>
          <a:lstStyle/>
          <a:p>
            <a:r>
              <a:rPr lang="en-US" altLang="zh-CN" sz="1200" dirty="0">
                <a:latin typeface="+mj-lt"/>
              </a:rPr>
              <a:t>median</a:t>
            </a:r>
            <a:endParaRPr lang="zh-CN" altLang="en-US" sz="1200" dirty="0">
              <a:latin typeface="+mj-lt"/>
            </a:endParaRPr>
          </a:p>
        </p:txBody>
      </p:sp>
      <p:sp>
        <p:nvSpPr>
          <p:cNvPr id="14" name="文本框 13">
            <a:extLst>
              <a:ext uri="{FF2B5EF4-FFF2-40B4-BE49-F238E27FC236}">
                <a16:creationId xmlns:a16="http://schemas.microsoft.com/office/drawing/2014/main" id="{CCE7C622-90F2-619C-ED2C-AA52F3560099}"/>
              </a:ext>
            </a:extLst>
          </p:cNvPr>
          <p:cNvSpPr txBox="1"/>
          <p:nvPr/>
        </p:nvSpPr>
        <p:spPr>
          <a:xfrm>
            <a:off x="6987592" y="4167076"/>
            <a:ext cx="452368" cy="276999"/>
          </a:xfrm>
          <a:prstGeom prst="rect">
            <a:avLst/>
          </a:prstGeom>
          <a:noFill/>
        </p:spPr>
        <p:txBody>
          <a:bodyPr wrap="none" rtlCol="0">
            <a:spAutoFit/>
          </a:bodyPr>
          <a:lstStyle/>
          <a:p>
            <a:r>
              <a:rPr lang="en-US" altLang="zh-CN" sz="1200" dirty="0">
                <a:latin typeface="Calibri" panose="020F0502020204030204" pitchFamily="34" charset="0"/>
                <a:cs typeface="Calibri" panose="020F0502020204030204" pitchFamily="34" charset="0"/>
              </a:rPr>
              <a:t>25%</a:t>
            </a:r>
            <a:endParaRPr lang="zh-CN" altLang="en-US" sz="1200" dirty="0">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2E1BE86D-7908-4A46-2076-0704621436F9}"/>
              </a:ext>
            </a:extLst>
          </p:cNvPr>
          <p:cNvSpPr txBox="1"/>
          <p:nvPr/>
        </p:nvSpPr>
        <p:spPr>
          <a:xfrm>
            <a:off x="6987592" y="3687994"/>
            <a:ext cx="452368" cy="276999"/>
          </a:xfrm>
          <a:prstGeom prst="rect">
            <a:avLst/>
          </a:prstGeom>
          <a:noFill/>
        </p:spPr>
        <p:txBody>
          <a:bodyPr wrap="none" rtlCol="0">
            <a:spAutoFit/>
          </a:bodyPr>
          <a:lstStyle/>
          <a:p>
            <a:r>
              <a:rPr lang="en-US" altLang="zh-CN" sz="1200" dirty="0">
                <a:latin typeface="Calibri" panose="020F0502020204030204" pitchFamily="34" charset="0"/>
                <a:cs typeface="Calibri" panose="020F0502020204030204" pitchFamily="34" charset="0"/>
              </a:rPr>
              <a:t>75%</a:t>
            </a:r>
            <a:endParaRPr lang="zh-CN"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295526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63F9506D-0E6A-97CF-FDE0-2DBE97CBEAC5}"/>
              </a:ext>
            </a:extLst>
          </p:cNvPr>
          <p:cNvGrpSpPr/>
          <p:nvPr/>
        </p:nvGrpSpPr>
        <p:grpSpPr>
          <a:xfrm>
            <a:off x="2531372" y="3534144"/>
            <a:ext cx="1609725" cy="2090334"/>
            <a:chOff x="2670313" y="3456247"/>
            <a:chExt cx="1609725" cy="2090334"/>
          </a:xfrm>
        </p:grpSpPr>
        <p:pic>
          <p:nvPicPr>
            <p:cNvPr id="23" name="图片 22">
              <a:extLst>
                <a:ext uri="{FF2B5EF4-FFF2-40B4-BE49-F238E27FC236}">
                  <a16:creationId xmlns:a16="http://schemas.microsoft.com/office/drawing/2014/main" id="{942AED0F-C90C-64AE-CDE0-87E5A2C51B14}"/>
                </a:ext>
              </a:extLst>
            </p:cNvPr>
            <p:cNvPicPr>
              <a:picLocks noChangeAspect="1"/>
            </p:cNvPicPr>
            <p:nvPr/>
          </p:nvPicPr>
          <p:blipFill>
            <a:blip r:embed="rId3">
              <a:alphaModFix/>
              <a:duotone>
                <a:schemeClr val="accent6">
                  <a:shade val="45000"/>
                  <a:satMod val="135000"/>
                </a:schemeClr>
                <a:prstClr val="white"/>
              </a:duotone>
            </a:blip>
            <a:stretch>
              <a:fillRect/>
            </a:stretch>
          </p:blipFill>
          <p:spPr>
            <a:xfrm rot="478133">
              <a:off x="2670313" y="3456247"/>
              <a:ext cx="1609725" cy="1333500"/>
            </a:xfrm>
            <a:prstGeom prst="rect">
              <a:avLst/>
            </a:prstGeom>
          </p:spPr>
        </p:pic>
        <p:pic>
          <p:nvPicPr>
            <p:cNvPr id="24" name="图片 23">
              <a:extLst>
                <a:ext uri="{FF2B5EF4-FFF2-40B4-BE49-F238E27FC236}">
                  <a16:creationId xmlns:a16="http://schemas.microsoft.com/office/drawing/2014/main" id="{438013DD-1EC6-31F5-D80B-8D72C4BC8E2D}"/>
                </a:ext>
              </a:extLst>
            </p:cNvPr>
            <p:cNvPicPr>
              <a:picLocks noChangeAspect="1"/>
            </p:cNvPicPr>
            <p:nvPr/>
          </p:nvPicPr>
          <p:blipFill rotWithShape="1">
            <a:blip r:embed="rId3">
              <a:alphaModFix/>
              <a:duotone>
                <a:schemeClr val="accent6">
                  <a:shade val="45000"/>
                  <a:satMod val="135000"/>
                </a:schemeClr>
                <a:prstClr val="white"/>
              </a:duotone>
            </a:blip>
            <a:srcRect l="11803" t="16676"/>
            <a:stretch/>
          </p:blipFill>
          <p:spPr>
            <a:xfrm rot="2855813">
              <a:off x="2750033" y="4563991"/>
              <a:ext cx="1102404" cy="862775"/>
            </a:xfrm>
            <a:prstGeom prst="rect">
              <a:avLst/>
            </a:prstGeom>
          </p:spPr>
        </p:pic>
      </p:grpSp>
      <p:graphicFrame>
        <p:nvGraphicFramePr>
          <p:cNvPr id="14" name="图表 13">
            <a:extLst>
              <a:ext uri="{FF2B5EF4-FFF2-40B4-BE49-F238E27FC236}">
                <a16:creationId xmlns:a16="http://schemas.microsoft.com/office/drawing/2014/main" id="{5AAA1F8A-F1CE-97C2-3ACE-5C2AB016624C}"/>
              </a:ext>
            </a:extLst>
          </p:cNvPr>
          <p:cNvGraphicFramePr/>
          <p:nvPr>
            <p:extLst>
              <p:ext uri="{D42A27DB-BD31-4B8C-83A1-F6EECF244321}">
                <p14:modId xmlns:p14="http://schemas.microsoft.com/office/powerpoint/2010/main" val="4060538031"/>
              </p:ext>
            </p:extLst>
          </p:nvPr>
        </p:nvGraphicFramePr>
        <p:xfrm>
          <a:off x="2796207" y="2133600"/>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4" name="Rectangle 2"/>
          <p:cNvSpPr>
            <a:spLocks noGrp="1" noChangeArrowheads="1"/>
          </p:cNvSpPr>
          <p:nvPr>
            <p:ph type="title"/>
          </p:nvPr>
        </p:nvSpPr>
        <p:spPr>
          <a:xfrm>
            <a:off x="246063" y="748536"/>
            <a:ext cx="9182859" cy="479629"/>
          </a:xfrm>
        </p:spPr>
        <p:txBody>
          <a:bodyPr/>
          <a:lstStyle/>
          <a:p>
            <a:pPr marL="457200" indent="-457200">
              <a:buClr>
                <a:srgbClr val="B5E1EF"/>
              </a:buClr>
              <a:buFont typeface="Wingdings" pitchFamily="2" charset="2"/>
              <a:buChar char="l"/>
            </a:pPr>
            <a:r>
              <a:rPr lang="en-GB" altLang="zh-CN" dirty="0">
                <a:latin typeface="Microsoft YaHei" panose="020B0503020204020204" pitchFamily="34" charset="-122"/>
                <a:ea typeface="Microsoft YaHei" panose="020B0503020204020204" pitchFamily="34" charset="-122"/>
              </a:rPr>
              <a:t>Descriptive statistics</a:t>
            </a:r>
            <a:endParaRPr lang="en-GB" b="1" dirty="0">
              <a:latin typeface="Microsoft YaHei" panose="020B0503020204020204" pitchFamily="34" charset="-122"/>
              <a:ea typeface="Microsoft YaHei" panose="020B0503020204020204" pitchFamily="34" charset="-122"/>
            </a:endParaRPr>
          </a:p>
        </p:txBody>
      </p:sp>
      <p:sp>
        <p:nvSpPr>
          <p:cNvPr id="12" name="Rectangle 3">
            <a:extLst>
              <a:ext uri="{FF2B5EF4-FFF2-40B4-BE49-F238E27FC236}">
                <a16:creationId xmlns:a16="http://schemas.microsoft.com/office/drawing/2014/main" id="{D9887E9D-B154-3BF3-F862-36F1C7245AA9}"/>
              </a:ext>
            </a:extLst>
          </p:cNvPr>
          <p:cNvSpPr>
            <a:spLocks noGrp="1" noChangeArrowheads="1"/>
          </p:cNvSpPr>
          <p:nvPr>
            <p:ph idx="1"/>
          </p:nvPr>
        </p:nvSpPr>
        <p:spPr>
          <a:xfrm>
            <a:off x="611606" y="1363600"/>
            <a:ext cx="7684255" cy="438379"/>
          </a:xfrm>
        </p:spPr>
        <p:txBody>
          <a:bodyPr>
            <a:noAutofit/>
          </a:bodyPr>
          <a:lstStyle/>
          <a:p>
            <a:r>
              <a:rPr lang="en-US" sz="2000" dirty="0">
                <a:latin typeface="Calibri" panose="020F0502020204030204" pitchFamily="34" charset="0"/>
                <a:cs typeface="Calibri" panose="020F0502020204030204" pitchFamily="34" charset="0"/>
              </a:rPr>
              <a:t>Frequency distribution </a:t>
            </a:r>
            <a:r>
              <a:rPr lang="en-US" altLang="zh-CN" sz="2000" dirty="0">
                <a:latin typeface="Calibri" panose="020F0502020204030204" pitchFamily="34" charset="0"/>
                <a:cs typeface="Calibri" panose="020F0502020204030204" pitchFamily="34" charset="0"/>
              </a:rPr>
              <a:t>of x</a:t>
            </a:r>
            <a:r>
              <a:rPr lang="en-US" sz="2000" dirty="0">
                <a:latin typeface="Calibri" panose="020F0502020204030204" pitchFamily="34" charset="0"/>
                <a:cs typeface="Calibri" panose="020F0502020204030204" pitchFamily="34" charset="0"/>
              </a:rPr>
              <a:t>-Finding sparse classes of data</a:t>
            </a:r>
          </a:p>
        </p:txBody>
      </p:sp>
      <p:sp>
        <p:nvSpPr>
          <p:cNvPr id="15" name="矩形 14">
            <a:extLst>
              <a:ext uri="{FF2B5EF4-FFF2-40B4-BE49-F238E27FC236}">
                <a16:creationId xmlns:a16="http://schemas.microsoft.com/office/drawing/2014/main" id="{4D434F42-9EE2-2B0B-AF73-C6C9F8CCBA9D}"/>
              </a:ext>
            </a:extLst>
          </p:cNvPr>
          <p:cNvSpPr/>
          <p:nvPr/>
        </p:nvSpPr>
        <p:spPr>
          <a:xfrm>
            <a:off x="3332922" y="3576945"/>
            <a:ext cx="2776329" cy="224595"/>
          </a:xfrm>
          <a:prstGeom prst="rect">
            <a:avLst/>
          </a:prstGeom>
          <a:noFill/>
          <a:ln w="12700">
            <a:solidFill>
              <a:srgbClr val="B5E1E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63BBB7A-6000-3F8C-7798-82454DB50B51}"/>
              </a:ext>
            </a:extLst>
          </p:cNvPr>
          <p:cNvSpPr/>
          <p:nvPr/>
        </p:nvSpPr>
        <p:spPr>
          <a:xfrm>
            <a:off x="4181059" y="4778765"/>
            <a:ext cx="1928192" cy="224182"/>
          </a:xfrm>
          <a:prstGeom prst="rect">
            <a:avLst/>
          </a:prstGeom>
          <a:noFill/>
          <a:ln w="12700">
            <a:solidFill>
              <a:srgbClr val="B5E1E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10056DD-3C93-03A7-84E6-65FB9C65B088}"/>
              </a:ext>
            </a:extLst>
          </p:cNvPr>
          <p:cNvSpPr/>
          <p:nvPr/>
        </p:nvSpPr>
        <p:spPr>
          <a:xfrm>
            <a:off x="2835965" y="5029200"/>
            <a:ext cx="3273286" cy="267705"/>
          </a:xfrm>
          <a:prstGeom prst="rect">
            <a:avLst/>
          </a:prstGeom>
          <a:noFill/>
          <a:ln w="12700">
            <a:solidFill>
              <a:srgbClr val="B5E1E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Rectangle 3">
            <a:extLst>
              <a:ext uri="{FF2B5EF4-FFF2-40B4-BE49-F238E27FC236}">
                <a16:creationId xmlns:a16="http://schemas.microsoft.com/office/drawing/2014/main" id="{96A86329-813A-F853-0A8B-C7845179B58D}"/>
              </a:ext>
            </a:extLst>
          </p:cNvPr>
          <p:cNvSpPr txBox="1">
            <a:spLocks noChangeArrowheads="1"/>
          </p:cNvSpPr>
          <p:nvPr/>
        </p:nvSpPr>
        <p:spPr bwMode="auto">
          <a:xfrm>
            <a:off x="937059" y="2121171"/>
            <a:ext cx="2014343" cy="194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None/>
            </a:pPr>
            <a:r>
              <a:rPr lang="en-US" sz="1800" b="1" kern="0" dirty="0">
                <a:latin typeface="Calibri" panose="020F0502020204030204" pitchFamily="34" charset="0"/>
                <a:cs typeface="Calibri" panose="020F0502020204030204" pitchFamily="34" charset="0"/>
              </a:rPr>
              <a:t>Sparse classes of data often present problems when building models.</a:t>
            </a:r>
          </a:p>
        </p:txBody>
      </p:sp>
      <p:sp>
        <p:nvSpPr>
          <p:cNvPr id="26" name="文本框 25">
            <a:extLst>
              <a:ext uri="{FF2B5EF4-FFF2-40B4-BE49-F238E27FC236}">
                <a16:creationId xmlns:a16="http://schemas.microsoft.com/office/drawing/2014/main" id="{00B9B3B7-3F0E-7FC6-0428-19B81428E7F1}"/>
              </a:ext>
            </a:extLst>
          </p:cNvPr>
          <p:cNvSpPr txBox="1"/>
          <p:nvPr/>
        </p:nvSpPr>
        <p:spPr>
          <a:xfrm>
            <a:off x="937060" y="4186052"/>
            <a:ext cx="1928192" cy="646331"/>
          </a:xfrm>
          <a:prstGeom prst="rect">
            <a:avLst/>
          </a:prstGeom>
          <a:noFill/>
        </p:spPr>
        <p:txBody>
          <a:bodyPr wrap="square" rtlCol="0">
            <a:spAutoFit/>
          </a:bodyPr>
          <a:lstStyle/>
          <a:p>
            <a:pPr algn="ctr"/>
            <a:r>
              <a:rPr lang="en-US" altLang="zh-CN" sz="1800" b="1" kern="0" dirty="0">
                <a:latin typeface="Calibri" panose="020F0502020204030204" pitchFamily="34" charset="0"/>
                <a:cs typeface="Calibri" panose="020F0502020204030204" pitchFamily="34" charset="0"/>
              </a:rPr>
              <a:t>Sparse </a:t>
            </a:r>
          </a:p>
          <a:p>
            <a:pPr algn="ctr"/>
            <a:r>
              <a:rPr lang="en-US" altLang="zh-CN" sz="1800" b="1" kern="0" dirty="0">
                <a:latin typeface="Calibri" panose="020F0502020204030204" pitchFamily="34" charset="0"/>
                <a:cs typeface="Calibri" panose="020F0502020204030204" pitchFamily="34" charset="0"/>
              </a:rPr>
              <a:t>classes of data</a:t>
            </a:r>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683521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C07F00C8-0070-07B5-B2F1-A701EA9C1C2D}"/>
              </a:ext>
            </a:extLst>
          </p:cNvPr>
          <p:cNvPicPr>
            <a:picLocks noChangeAspect="1"/>
          </p:cNvPicPr>
          <p:nvPr/>
        </p:nvPicPr>
        <p:blipFill>
          <a:blip r:embed="rId3"/>
          <a:stretch>
            <a:fillRect/>
          </a:stretch>
        </p:blipFill>
        <p:spPr>
          <a:xfrm>
            <a:off x="6600007" y="4876119"/>
            <a:ext cx="2178234" cy="1522963"/>
          </a:xfrm>
          <a:prstGeom prst="rect">
            <a:avLst/>
          </a:prstGeom>
        </p:spPr>
      </p:pic>
      <p:pic>
        <p:nvPicPr>
          <p:cNvPr id="29" name="图片 28">
            <a:extLst>
              <a:ext uri="{FF2B5EF4-FFF2-40B4-BE49-F238E27FC236}">
                <a16:creationId xmlns:a16="http://schemas.microsoft.com/office/drawing/2014/main" id="{D28DC07A-99ED-EE5B-D2D9-14F34C98B362}"/>
              </a:ext>
            </a:extLst>
          </p:cNvPr>
          <p:cNvPicPr>
            <a:picLocks noChangeAspect="1"/>
          </p:cNvPicPr>
          <p:nvPr/>
        </p:nvPicPr>
        <p:blipFill>
          <a:blip r:embed="rId4"/>
          <a:stretch>
            <a:fillRect/>
          </a:stretch>
        </p:blipFill>
        <p:spPr>
          <a:xfrm>
            <a:off x="4464350" y="4893901"/>
            <a:ext cx="2282526" cy="1500549"/>
          </a:xfrm>
          <a:prstGeom prst="rect">
            <a:avLst/>
          </a:prstGeom>
        </p:spPr>
      </p:pic>
      <p:pic>
        <p:nvPicPr>
          <p:cNvPr id="24" name="图片 23">
            <a:extLst>
              <a:ext uri="{FF2B5EF4-FFF2-40B4-BE49-F238E27FC236}">
                <a16:creationId xmlns:a16="http://schemas.microsoft.com/office/drawing/2014/main" id="{86C735B4-BBA0-F39E-8DE5-69D3B6B8736D}"/>
              </a:ext>
            </a:extLst>
          </p:cNvPr>
          <p:cNvPicPr>
            <a:picLocks noChangeAspect="1"/>
          </p:cNvPicPr>
          <p:nvPr/>
        </p:nvPicPr>
        <p:blipFill rotWithShape="1">
          <a:blip r:embed="rId5"/>
          <a:srcRect r="8798"/>
          <a:stretch/>
        </p:blipFill>
        <p:spPr>
          <a:xfrm>
            <a:off x="2322847" y="4867521"/>
            <a:ext cx="2202859" cy="1503840"/>
          </a:xfrm>
          <a:prstGeom prst="rect">
            <a:avLst/>
          </a:prstGeom>
        </p:spPr>
      </p:pic>
      <p:pic>
        <p:nvPicPr>
          <p:cNvPr id="20" name="图片 19">
            <a:extLst>
              <a:ext uri="{FF2B5EF4-FFF2-40B4-BE49-F238E27FC236}">
                <a16:creationId xmlns:a16="http://schemas.microsoft.com/office/drawing/2014/main" id="{C227E304-4E5E-ED03-7B16-DE787739041C}"/>
              </a:ext>
            </a:extLst>
          </p:cNvPr>
          <p:cNvPicPr>
            <a:picLocks noChangeAspect="1"/>
          </p:cNvPicPr>
          <p:nvPr/>
        </p:nvPicPr>
        <p:blipFill>
          <a:blip r:embed="rId6"/>
          <a:stretch>
            <a:fillRect/>
          </a:stretch>
        </p:blipFill>
        <p:spPr>
          <a:xfrm>
            <a:off x="275707" y="4857305"/>
            <a:ext cx="2394468" cy="1510248"/>
          </a:xfrm>
          <a:prstGeom prst="rect">
            <a:avLst/>
          </a:prstGeom>
        </p:spPr>
      </p:pic>
      <p:pic>
        <p:nvPicPr>
          <p:cNvPr id="17" name="图片 16">
            <a:extLst>
              <a:ext uri="{FF2B5EF4-FFF2-40B4-BE49-F238E27FC236}">
                <a16:creationId xmlns:a16="http://schemas.microsoft.com/office/drawing/2014/main" id="{A8B0D208-F670-7A31-21A7-68829B613F98}"/>
              </a:ext>
            </a:extLst>
          </p:cNvPr>
          <p:cNvPicPr>
            <a:picLocks noChangeAspect="1"/>
          </p:cNvPicPr>
          <p:nvPr/>
        </p:nvPicPr>
        <p:blipFill>
          <a:blip r:embed="rId7"/>
          <a:stretch>
            <a:fillRect/>
          </a:stretch>
        </p:blipFill>
        <p:spPr>
          <a:xfrm>
            <a:off x="4464349" y="3333845"/>
            <a:ext cx="2418132" cy="1468402"/>
          </a:xfrm>
          <a:prstGeom prst="rect">
            <a:avLst/>
          </a:prstGeom>
        </p:spPr>
      </p:pic>
      <p:pic>
        <p:nvPicPr>
          <p:cNvPr id="15" name="图片 14">
            <a:extLst>
              <a:ext uri="{FF2B5EF4-FFF2-40B4-BE49-F238E27FC236}">
                <a16:creationId xmlns:a16="http://schemas.microsoft.com/office/drawing/2014/main" id="{E0B70564-AC16-B1A4-1861-B4E7BFEF7509}"/>
              </a:ext>
            </a:extLst>
          </p:cNvPr>
          <p:cNvPicPr>
            <a:picLocks noChangeAspect="1"/>
          </p:cNvPicPr>
          <p:nvPr/>
        </p:nvPicPr>
        <p:blipFill>
          <a:blip r:embed="rId8"/>
          <a:stretch>
            <a:fillRect/>
          </a:stretch>
        </p:blipFill>
        <p:spPr>
          <a:xfrm>
            <a:off x="2412121" y="1742017"/>
            <a:ext cx="2330247" cy="1476522"/>
          </a:xfrm>
          <a:prstGeom prst="rect">
            <a:avLst/>
          </a:prstGeom>
        </p:spPr>
      </p:pic>
      <p:pic>
        <p:nvPicPr>
          <p:cNvPr id="13" name="图片 12">
            <a:extLst>
              <a:ext uri="{FF2B5EF4-FFF2-40B4-BE49-F238E27FC236}">
                <a16:creationId xmlns:a16="http://schemas.microsoft.com/office/drawing/2014/main" id="{014611E0-FFE2-D805-4833-0FA7586E3155}"/>
              </a:ext>
            </a:extLst>
          </p:cNvPr>
          <p:cNvPicPr>
            <a:picLocks noChangeAspect="1"/>
          </p:cNvPicPr>
          <p:nvPr/>
        </p:nvPicPr>
        <p:blipFill rotWithShape="1">
          <a:blip r:embed="rId9"/>
          <a:srcRect l="3928" t="1437" r="8627"/>
          <a:stretch/>
        </p:blipFill>
        <p:spPr>
          <a:xfrm>
            <a:off x="2425892" y="3324225"/>
            <a:ext cx="2099814" cy="1481426"/>
          </a:xfrm>
          <a:prstGeom prst="rect">
            <a:avLst/>
          </a:prstGeom>
        </p:spPr>
      </p:pic>
      <p:pic>
        <p:nvPicPr>
          <p:cNvPr id="10" name="图片 9">
            <a:extLst>
              <a:ext uri="{FF2B5EF4-FFF2-40B4-BE49-F238E27FC236}">
                <a16:creationId xmlns:a16="http://schemas.microsoft.com/office/drawing/2014/main" id="{F5776268-6D68-9B57-A943-553710067B91}"/>
              </a:ext>
            </a:extLst>
          </p:cNvPr>
          <p:cNvPicPr>
            <a:picLocks noChangeAspect="1"/>
          </p:cNvPicPr>
          <p:nvPr/>
        </p:nvPicPr>
        <p:blipFill>
          <a:blip r:embed="rId10"/>
          <a:stretch>
            <a:fillRect/>
          </a:stretch>
        </p:blipFill>
        <p:spPr>
          <a:xfrm>
            <a:off x="6560415" y="1789228"/>
            <a:ext cx="2311916" cy="1415530"/>
          </a:xfrm>
          <a:prstGeom prst="rect">
            <a:avLst/>
          </a:prstGeom>
        </p:spPr>
      </p:pic>
      <p:pic>
        <p:nvPicPr>
          <p:cNvPr id="6" name="图片 5">
            <a:extLst>
              <a:ext uri="{FF2B5EF4-FFF2-40B4-BE49-F238E27FC236}">
                <a16:creationId xmlns:a16="http://schemas.microsoft.com/office/drawing/2014/main" id="{030F7E8E-E896-723D-CC45-24F8A0B22D2C}"/>
              </a:ext>
            </a:extLst>
          </p:cNvPr>
          <p:cNvPicPr>
            <a:picLocks noChangeAspect="1"/>
          </p:cNvPicPr>
          <p:nvPr/>
        </p:nvPicPr>
        <p:blipFill rotWithShape="1">
          <a:blip r:embed="rId11"/>
          <a:srcRect l="4742" r="7678" b="2344"/>
          <a:stretch/>
        </p:blipFill>
        <p:spPr>
          <a:xfrm>
            <a:off x="4572000" y="1761977"/>
            <a:ext cx="1988415" cy="1440479"/>
          </a:xfrm>
          <a:prstGeom prst="rect">
            <a:avLst/>
          </a:prstGeom>
        </p:spPr>
      </p:pic>
      <p:sp>
        <p:nvSpPr>
          <p:cNvPr id="12" name="Rectangle 3">
            <a:extLst>
              <a:ext uri="{FF2B5EF4-FFF2-40B4-BE49-F238E27FC236}">
                <a16:creationId xmlns:a16="http://schemas.microsoft.com/office/drawing/2014/main" id="{D9887E9D-B154-3BF3-F862-36F1C7245AA9}"/>
              </a:ext>
            </a:extLst>
          </p:cNvPr>
          <p:cNvSpPr>
            <a:spLocks noGrp="1" noChangeArrowheads="1"/>
          </p:cNvSpPr>
          <p:nvPr>
            <p:ph idx="1"/>
          </p:nvPr>
        </p:nvSpPr>
        <p:spPr>
          <a:xfrm>
            <a:off x="589572" y="1244253"/>
            <a:ext cx="8664915" cy="432070"/>
          </a:xfrm>
        </p:spPr>
        <p:txBody>
          <a:bodyPr>
            <a:noAutofit/>
          </a:bodyPr>
          <a:lstStyle/>
          <a:p>
            <a:r>
              <a:rPr lang="en-US" altLang="zh-CN" sz="2000" dirty="0">
                <a:latin typeface="+mj-lt"/>
              </a:rPr>
              <a:t>Frequency distribution of x-</a:t>
            </a:r>
            <a:r>
              <a:rPr lang="en-US" sz="2000" dirty="0">
                <a:latin typeface="+mj-lt"/>
              </a:rPr>
              <a:t>Analysis of data distribution by histogram</a:t>
            </a:r>
          </a:p>
        </p:txBody>
      </p:sp>
      <p:pic>
        <p:nvPicPr>
          <p:cNvPr id="19" name="图片 18">
            <a:extLst>
              <a:ext uri="{FF2B5EF4-FFF2-40B4-BE49-F238E27FC236}">
                <a16:creationId xmlns:a16="http://schemas.microsoft.com/office/drawing/2014/main" id="{3C6D8C06-C028-F546-394C-CAFFB326038F}"/>
              </a:ext>
            </a:extLst>
          </p:cNvPr>
          <p:cNvPicPr>
            <a:picLocks noChangeAspect="1"/>
          </p:cNvPicPr>
          <p:nvPr/>
        </p:nvPicPr>
        <p:blipFill>
          <a:blip r:embed="rId12"/>
          <a:stretch>
            <a:fillRect/>
          </a:stretch>
        </p:blipFill>
        <p:spPr>
          <a:xfrm>
            <a:off x="304800" y="1770903"/>
            <a:ext cx="2186503" cy="1440479"/>
          </a:xfrm>
          <a:prstGeom prst="rect">
            <a:avLst/>
          </a:prstGeom>
        </p:spPr>
      </p:pic>
      <p:pic>
        <p:nvPicPr>
          <p:cNvPr id="28" name="图片 27">
            <a:extLst>
              <a:ext uri="{FF2B5EF4-FFF2-40B4-BE49-F238E27FC236}">
                <a16:creationId xmlns:a16="http://schemas.microsoft.com/office/drawing/2014/main" id="{9411DF4E-C539-E94C-10FE-EFF0223527F3}"/>
              </a:ext>
            </a:extLst>
          </p:cNvPr>
          <p:cNvPicPr>
            <a:picLocks noChangeAspect="1"/>
          </p:cNvPicPr>
          <p:nvPr/>
        </p:nvPicPr>
        <p:blipFill>
          <a:blip r:embed="rId13"/>
          <a:stretch>
            <a:fillRect/>
          </a:stretch>
        </p:blipFill>
        <p:spPr>
          <a:xfrm>
            <a:off x="321840" y="3325255"/>
            <a:ext cx="2156318" cy="1453854"/>
          </a:xfrm>
          <a:prstGeom prst="rect">
            <a:avLst/>
          </a:prstGeom>
        </p:spPr>
      </p:pic>
      <p:pic>
        <p:nvPicPr>
          <p:cNvPr id="34" name="图片 33">
            <a:extLst>
              <a:ext uri="{FF2B5EF4-FFF2-40B4-BE49-F238E27FC236}">
                <a16:creationId xmlns:a16="http://schemas.microsoft.com/office/drawing/2014/main" id="{8B9D1C14-FE87-C14F-22D0-A996F7585B3A}"/>
              </a:ext>
            </a:extLst>
          </p:cNvPr>
          <p:cNvPicPr>
            <a:picLocks noChangeAspect="1"/>
          </p:cNvPicPr>
          <p:nvPr/>
        </p:nvPicPr>
        <p:blipFill>
          <a:blip r:embed="rId14"/>
          <a:stretch>
            <a:fillRect/>
          </a:stretch>
        </p:blipFill>
        <p:spPr>
          <a:xfrm>
            <a:off x="6654813" y="3355643"/>
            <a:ext cx="2099814" cy="1411465"/>
          </a:xfrm>
          <a:prstGeom prst="rect">
            <a:avLst/>
          </a:prstGeom>
        </p:spPr>
      </p:pic>
      <p:sp>
        <p:nvSpPr>
          <p:cNvPr id="3" name="Rectangle 2">
            <a:extLst>
              <a:ext uri="{FF2B5EF4-FFF2-40B4-BE49-F238E27FC236}">
                <a16:creationId xmlns:a16="http://schemas.microsoft.com/office/drawing/2014/main" id="{87CD3C8B-DEA3-3FBE-3E38-F6F5A0DBC4F3}"/>
              </a:ext>
            </a:extLst>
          </p:cNvPr>
          <p:cNvSpPr>
            <a:spLocks noGrp="1" noChangeArrowheads="1"/>
          </p:cNvSpPr>
          <p:nvPr>
            <p:ph type="title"/>
          </p:nvPr>
        </p:nvSpPr>
        <p:spPr>
          <a:xfrm>
            <a:off x="246063" y="748536"/>
            <a:ext cx="5101189" cy="479629"/>
          </a:xfrm>
        </p:spPr>
        <p:txBody>
          <a:bodyPr/>
          <a:lstStyle/>
          <a:p>
            <a:pPr marL="457200" indent="-457200">
              <a:buClr>
                <a:srgbClr val="B5E1EF"/>
              </a:buClr>
              <a:buFont typeface="Wingdings" pitchFamily="2" charset="2"/>
              <a:buChar char="l"/>
            </a:pPr>
            <a:r>
              <a:rPr lang="en-GB" altLang="zh-CN" dirty="0">
                <a:latin typeface="Microsoft YaHei" panose="020B0503020204020204" pitchFamily="34" charset="-122"/>
                <a:ea typeface="Microsoft YaHei" panose="020B0503020204020204" pitchFamily="34" charset="-122"/>
              </a:rPr>
              <a:t>Descriptive statistics</a:t>
            </a:r>
            <a:endParaRPr lang="en-GB" b="1" dirty="0">
              <a:latin typeface="Microsoft YaHei" panose="020B0503020204020204" pitchFamily="34" charset="-122"/>
              <a:ea typeface="Microsoft YaHei" panose="020B0503020204020204" pitchFamily="34" charset="-122"/>
            </a:endParaRPr>
          </a:p>
        </p:txBody>
      </p:sp>
      <p:sp>
        <p:nvSpPr>
          <p:cNvPr id="2" name="矩形 1">
            <a:extLst>
              <a:ext uri="{FF2B5EF4-FFF2-40B4-BE49-F238E27FC236}">
                <a16:creationId xmlns:a16="http://schemas.microsoft.com/office/drawing/2014/main" id="{0F8E3079-E36F-57E0-FB24-4C9432700336}"/>
              </a:ext>
            </a:extLst>
          </p:cNvPr>
          <p:cNvSpPr/>
          <p:nvPr/>
        </p:nvSpPr>
        <p:spPr>
          <a:xfrm>
            <a:off x="2592202" y="4824044"/>
            <a:ext cx="4069161" cy="1605379"/>
          </a:xfrm>
          <a:prstGeom prst="rect">
            <a:avLst/>
          </a:prstGeom>
          <a:noFill/>
          <a:ln>
            <a:solidFill>
              <a:srgbClr val="B5E1EF"/>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166641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表, 散点图&#10;&#10;描述已自动生成">
            <a:extLst>
              <a:ext uri="{FF2B5EF4-FFF2-40B4-BE49-F238E27FC236}">
                <a16:creationId xmlns:a16="http://schemas.microsoft.com/office/drawing/2014/main" id="{CDFEB651-DF88-E7D4-1417-F5502A006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606" y="1931105"/>
            <a:ext cx="7687159" cy="4612295"/>
          </a:xfrm>
          <a:prstGeom prst="rect">
            <a:avLst/>
          </a:prstGeom>
        </p:spPr>
      </p:pic>
      <p:sp>
        <p:nvSpPr>
          <p:cNvPr id="12" name="Rectangle 3">
            <a:extLst>
              <a:ext uri="{FF2B5EF4-FFF2-40B4-BE49-F238E27FC236}">
                <a16:creationId xmlns:a16="http://schemas.microsoft.com/office/drawing/2014/main" id="{D9887E9D-B154-3BF3-F862-36F1C7245AA9}"/>
              </a:ext>
            </a:extLst>
          </p:cNvPr>
          <p:cNvSpPr>
            <a:spLocks noGrp="1" noChangeArrowheads="1"/>
          </p:cNvSpPr>
          <p:nvPr>
            <p:ph idx="1"/>
          </p:nvPr>
        </p:nvSpPr>
        <p:spPr>
          <a:xfrm>
            <a:off x="611607" y="1363600"/>
            <a:ext cx="7970534" cy="714080"/>
          </a:xfrm>
        </p:spPr>
        <p:txBody>
          <a:bodyPr>
            <a:noAutofit/>
          </a:bodyPr>
          <a:lstStyle/>
          <a:p>
            <a:r>
              <a:rPr lang="en-US" altLang="zh-CN" sz="2000" dirty="0">
                <a:latin typeface="Calibri" panose="020F0502020204030204" pitchFamily="34" charset="0"/>
                <a:cs typeface="Calibri" panose="020F0502020204030204" pitchFamily="34" charset="0"/>
              </a:rPr>
              <a:t>Predicting the potential relationship between the independent and dependent variables.</a:t>
            </a:r>
            <a:endParaRPr lang="en-US" sz="2000"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87CD3C8B-DEA3-3FBE-3E38-F6F5A0DBC4F3}"/>
              </a:ext>
            </a:extLst>
          </p:cNvPr>
          <p:cNvSpPr>
            <a:spLocks noGrp="1" noChangeArrowheads="1"/>
          </p:cNvSpPr>
          <p:nvPr>
            <p:ph type="title"/>
          </p:nvPr>
        </p:nvSpPr>
        <p:spPr>
          <a:xfrm>
            <a:off x="246063" y="748536"/>
            <a:ext cx="5101189" cy="479629"/>
          </a:xfrm>
        </p:spPr>
        <p:txBody>
          <a:bodyPr/>
          <a:lstStyle/>
          <a:p>
            <a:pPr marL="457200" indent="-457200">
              <a:buClr>
                <a:srgbClr val="B5E1EF"/>
              </a:buClr>
              <a:buFont typeface="Wingdings" pitchFamily="2" charset="2"/>
              <a:buChar char="l"/>
            </a:pPr>
            <a:r>
              <a:rPr lang="en-GB" altLang="zh-CN" dirty="0">
                <a:latin typeface="Microsoft YaHei" panose="020B0503020204020204" pitchFamily="34" charset="-122"/>
                <a:ea typeface="Microsoft YaHei" panose="020B0503020204020204" pitchFamily="34" charset="-122"/>
              </a:rPr>
              <a:t>Descriptive statistics</a:t>
            </a:r>
            <a:endParaRPr lang="en-GB" b="1" dirty="0">
              <a:latin typeface="Microsoft YaHei" panose="020B0503020204020204" pitchFamily="34" charset="-122"/>
              <a:ea typeface="Microsoft YaHei" panose="020B0503020204020204" pitchFamily="34" charset="-122"/>
            </a:endParaRPr>
          </a:p>
        </p:txBody>
      </p:sp>
      <p:sp>
        <p:nvSpPr>
          <p:cNvPr id="6" name="椭圆 5">
            <a:extLst>
              <a:ext uri="{FF2B5EF4-FFF2-40B4-BE49-F238E27FC236}">
                <a16:creationId xmlns:a16="http://schemas.microsoft.com/office/drawing/2014/main" id="{E893CF52-FA0A-ABE2-7636-DE8BA474FD6D}"/>
              </a:ext>
            </a:extLst>
          </p:cNvPr>
          <p:cNvSpPr/>
          <p:nvPr/>
        </p:nvSpPr>
        <p:spPr>
          <a:xfrm>
            <a:off x="1825486" y="2488097"/>
            <a:ext cx="274982" cy="274982"/>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DE7E174C-B9A5-A1A6-BB5F-8541741BCCDD}"/>
              </a:ext>
            </a:extLst>
          </p:cNvPr>
          <p:cNvGrpSpPr/>
          <p:nvPr/>
        </p:nvGrpSpPr>
        <p:grpSpPr>
          <a:xfrm>
            <a:off x="5310808" y="2488097"/>
            <a:ext cx="752061" cy="412473"/>
            <a:chOff x="5310808" y="2488097"/>
            <a:chExt cx="752061" cy="412473"/>
          </a:xfrm>
        </p:grpSpPr>
        <p:sp>
          <p:nvSpPr>
            <p:cNvPr id="7" name="椭圆 6">
              <a:extLst>
                <a:ext uri="{FF2B5EF4-FFF2-40B4-BE49-F238E27FC236}">
                  <a16:creationId xmlns:a16="http://schemas.microsoft.com/office/drawing/2014/main" id="{46C33A2C-2C00-790A-BB8C-A366165A4D5F}"/>
                </a:ext>
              </a:extLst>
            </p:cNvPr>
            <p:cNvSpPr/>
            <p:nvPr/>
          </p:nvSpPr>
          <p:spPr>
            <a:xfrm>
              <a:off x="5310808" y="2488097"/>
              <a:ext cx="274982" cy="274982"/>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64889A1-26E6-F7C9-FD71-43FCA35A88C2}"/>
                </a:ext>
              </a:extLst>
            </p:cNvPr>
            <p:cNvSpPr/>
            <p:nvPr/>
          </p:nvSpPr>
          <p:spPr>
            <a:xfrm>
              <a:off x="5787887" y="2625588"/>
              <a:ext cx="274982" cy="274982"/>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13" name="直接箭头连接符 12">
            <a:extLst>
              <a:ext uri="{FF2B5EF4-FFF2-40B4-BE49-F238E27FC236}">
                <a16:creationId xmlns:a16="http://schemas.microsoft.com/office/drawing/2014/main" id="{0DBBA890-AD53-4794-1069-C01D7D0F12FC}"/>
              </a:ext>
            </a:extLst>
          </p:cNvPr>
          <p:cNvCxnSpPr>
            <a:cxnSpLocks/>
          </p:cNvCxnSpPr>
          <p:nvPr/>
        </p:nvCxnSpPr>
        <p:spPr>
          <a:xfrm flipH="1" flipV="1">
            <a:off x="1470991" y="2332383"/>
            <a:ext cx="354495" cy="2252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2C77F0C0-061F-2C7C-7178-F3F0EE63038D}"/>
              </a:ext>
            </a:extLst>
          </p:cNvPr>
          <p:cNvSpPr txBox="1"/>
          <p:nvPr/>
        </p:nvSpPr>
        <p:spPr>
          <a:xfrm>
            <a:off x="720465" y="2137249"/>
            <a:ext cx="750526" cy="307777"/>
          </a:xfrm>
          <a:prstGeom prst="rect">
            <a:avLst/>
          </a:prstGeom>
          <a:noFill/>
        </p:spPr>
        <p:txBody>
          <a:bodyPr wrap="none" rtlCol="0">
            <a:spAutoFit/>
          </a:bodyPr>
          <a:lstStyle/>
          <a:p>
            <a:r>
              <a:rPr lang="en-US" altLang="zh-CN" sz="1400" b="1" dirty="0"/>
              <a:t>outlier</a:t>
            </a:r>
            <a:endParaRPr lang="zh-CN" altLang="en-US" sz="1400" b="1" dirty="0"/>
          </a:p>
        </p:txBody>
      </p:sp>
      <p:sp>
        <p:nvSpPr>
          <p:cNvPr id="17" name="文本框 16">
            <a:extLst>
              <a:ext uri="{FF2B5EF4-FFF2-40B4-BE49-F238E27FC236}">
                <a16:creationId xmlns:a16="http://schemas.microsoft.com/office/drawing/2014/main" id="{14EC66D4-F23C-6C7F-B59E-975B4ADD21C5}"/>
              </a:ext>
            </a:extLst>
          </p:cNvPr>
          <p:cNvSpPr txBox="1"/>
          <p:nvPr/>
        </p:nvSpPr>
        <p:spPr>
          <a:xfrm>
            <a:off x="4226555" y="2077680"/>
            <a:ext cx="750526" cy="307777"/>
          </a:xfrm>
          <a:prstGeom prst="rect">
            <a:avLst/>
          </a:prstGeom>
          <a:noFill/>
        </p:spPr>
        <p:txBody>
          <a:bodyPr wrap="none" rtlCol="0">
            <a:spAutoFit/>
          </a:bodyPr>
          <a:lstStyle/>
          <a:p>
            <a:r>
              <a:rPr lang="en-US" altLang="zh-CN" sz="1400" b="1" dirty="0"/>
              <a:t>outlier</a:t>
            </a:r>
            <a:endParaRPr lang="zh-CN" altLang="en-US" sz="1400" b="1" dirty="0"/>
          </a:p>
        </p:txBody>
      </p:sp>
      <p:cxnSp>
        <p:nvCxnSpPr>
          <p:cNvPr id="18" name="直接箭头连接符 17">
            <a:extLst>
              <a:ext uri="{FF2B5EF4-FFF2-40B4-BE49-F238E27FC236}">
                <a16:creationId xmlns:a16="http://schemas.microsoft.com/office/drawing/2014/main" id="{884AC2C8-84C9-24DA-5260-C22B053B309A}"/>
              </a:ext>
            </a:extLst>
          </p:cNvPr>
          <p:cNvCxnSpPr>
            <a:cxnSpLocks/>
          </p:cNvCxnSpPr>
          <p:nvPr/>
        </p:nvCxnSpPr>
        <p:spPr>
          <a:xfrm flipH="1" flipV="1">
            <a:off x="4956313" y="2307736"/>
            <a:ext cx="354495" cy="2252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79228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D9887E9D-B154-3BF3-F862-36F1C7245AA9}"/>
              </a:ext>
            </a:extLst>
          </p:cNvPr>
          <p:cNvSpPr>
            <a:spLocks noGrp="1" noChangeArrowheads="1"/>
          </p:cNvSpPr>
          <p:nvPr>
            <p:ph idx="1"/>
          </p:nvPr>
        </p:nvSpPr>
        <p:spPr>
          <a:xfrm>
            <a:off x="611607" y="1363600"/>
            <a:ext cx="7836654" cy="432070"/>
          </a:xfrm>
        </p:spPr>
        <p:txBody>
          <a:bodyPr>
            <a:noAutofit/>
          </a:bodyPr>
          <a:lstStyle/>
          <a:p>
            <a:r>
              <a:rPr lang="en-US" sz="1800" dirty="0">
                <a:latin typeface="Calibri" panose="020F0502020204030204" pitchFamily="34" charset="0"/>
                <a:cs typeface="Calibri" panose="020F0502020204030204" pitchFamily="34" charset="0"/>
              </a:rPr>
              <a:t>Measures of Central Tendency </a:t>
            </a:r>
            <a:r>
              <a:rPr lang="en-US" altLang="zh-CN" sz="1800" dirty="0">
                <a:latin typeface="Calibri" panose="020F0502020204030204" pitchFamily="34" charset="0"/>
                <a:cs typeface="Calibri" panose="020F0502020204030204" pitchFamily="34" charset="0"/>
              </a:rPr>
              <a:t>of x</a:t>
            </a:r>
            <a:r>
              <a:rPr lang="en-US" sz="1800" dirty="0">
                <a:latin typeface="Calibri" panose="020F0502020204030204" pitchFamily="34" charset="0"/>
                <a:cs typeface="Calibri" panose="020F0502020204030204" pitchFamily="34" charset="0"/>
              </a:rPr>
              <a:t>-</a:t>
            </a:r>
            <a:r>
              <a:rPr lang="en-US" sz="1600" dirty="0">
                <a:latin typeface="Calibri" panose="020F0502020204030204" pitchFamily="34" charset="0"/>
                <a:cs typeface="Calibri" panose="020F0502020204030204" pitchFamily="34" charset="0"/>
              </a:rPr>
              <a:t>Statistical dispersion of the data</a:t>
            </a:r>
            <a:endParaRPr lang="en-US" sz="1800" dirty="0">
              <a:latin typeface="Calibri" panose="020F0502020204030204" pitchFamily="34" charset="0"/>
              <a:cs typeface="Calibri" panose="020F0502020204030204" pitchFamily="34" charset="0"/>
            </a:endParaRPr>
          </a:p>
        </p:txBody>
      </p:sp>
      <p:sp>
        <p:nvSpPr>
          <p:cNvPr id="5" name="Rectangle 1">
            <a:extLst>
              <a:ext uri="{FF2B5EF4-FFF2-40B4-BE49-F238E27FC236}">
                <a16:creationId xmlns:a16="http://schemas.microsoft.com/office/drawing/2014/main" id="{61C3CCA1-C409-B6FA-700E-A961EEE62707}"/>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D951DB28-E5E6-8FEA-503D-36DE7C72B23F}"/>
              </a:ext>
            </a:extLst>
          </p:cNvPr>
          <p:cNvSpPr>
            <a:spLocks noChangeArrowheads="1"/>
          </p:cNvSpPr>
          <p:nvPr/>
        </p:nvSpPr>
        <p:spPr bwMode="auto">
          <a:xfrm>
            <a:off x="304800" y="3048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Rectangle 5">
            <a:extLst>
              <a:ext uri="{FF2B5EF4-FFF2-40B4-BE49-F238E27FC236}">
                <a16:creationId xmlns:a16="http://schemas.microsoft.com/office/drawing/2014/main" id="{17E32773-4AD6-121A-4099-71A5392C34D2}"/>
              </a:ext>
            </a:extLst>
          </p:cNvPr>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25D90F26-C9BE-047D-2128-40E93CF72B97}"/>
              </a:ext>
            </a:extLst>
          </p:cNvPr>
          <p:cNvSpPr>
            <a:spLocks noGrp="1" noChangeArrowheads="1"/>
          </p:cNvSpPr>
          <p:nvPr>
            <p:ph type="title"/>
          </p:nvPr>
        </p:nvSpPr>
        <p:spPr>
          <a:xfrm>
            <a:off x="246063" y="748536"/>
            <a:ext cx="5101189" cy="479629"/>
          </a:xfrm>
        </p:spPr>
        <p:txBody>
          <a:bodyPr/>
          <a:lstStyle/>
          <a:p>
            <a:pPr marL="457200" indent="-457200">
              <a:buClr>
                <a:srgbClr val="B5E1EF"/>
              </a:buClr>
              <a:buFont typeface="Wingdings" pitchFamily="2" charset="2"/>
              <a:buChar char="l"/>
            </a:pPr>
            <a:r>
              <a:rPr lang="en-GB" altLang="zh-CN" dirty="0">
                <a:latin typeface="Microsoft YaHei" panose="020B0503020204020204" pitchFamily="34" charset="-122"/>
                <a:ea typeface="Microsoft YaHei" panose="020B0503020204020204" pitchFamily="34" charset="-122"/>
              </a:rPr>
              <a:t>Descriptive statistics</a:t>
            </a:r>
            <a:endParaRPr lang="en-GB"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58014EB9-30B4-758B-4D93-00F42DB04CF8}"/>
              </a:ext>
            </a:extLst>
          </p:cNvPr>
          <p:cNvPicPr>
            <a:picLocks noChangeAspect="1"/>
          </p:cNvPicPr>
          <p:nvPr/>
        </p:nvPicPr>
        <p:blipFill rotWithShape="1">
          <a:blip r:embed="rId3"/>
          <a:srcRect t="8119"/>
          <a:stretch/>
        </p:blipFill>
        <p:spPr>
          <a:xfrm>
            <a:off x="735495" y="2046077"/>
            <a:ext cx="7906241" cy="4063384"/>
          </a:xfrm>
          <a:prstGeom prst="rect">
            <a:avLst/>
          </a:prstGeom>
        </p:spPr>
      </p:pic>
    </p:spTree>
    <p:extLst>
      <p:ext uri="{BB962C8B-B14F-4D97-AF65-F5344CB8AC3E}">
        <p14:creationId xmlns:p14="http://schemas.microsoft.com/office/powerpoint/2010/main" val="318069352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89EBD99-548D-8169-8679-6E663B4F8D6B}"/>
              </a:ext>
            </a:extLst>
          </p:cNvPr>
          <p:cNvPicPr>
            <a:picLocks noChangeAspect="1"/>
          </p:cNvPicPr>
          <p:nvPr/>
        </p:nvPicPr>
        <p:blipFill rotWithShape="1">
          <a:blip r:embed="rId3"/>
          <a:srcRect t="5534" b="2911"/>
          <a:stretch/>
        </p:blipFill>
        <p:spPr>
          <a:xfrm>
            <a:off x="1113183" y="1933669"/>
            <a:ext cx="6924260" cy="4652662"/>
          </a:xfrm>
          <a:prstGeom prst="rect">
            <a:avLst/>
          </a:prstGeom>
        </p:spPr>
      </p:pic>
      <p:sp>
        <p:nvSpPr>
          <p:cNvPr id="12" name="Rectangle 3">
            <a:extLst>
              <a:ext uri="{FF2B5EF4-FFF2-40B4-BE49-F238E27FC236}">
                <a16:creationId xmlns:a16="http://schemas.microsoft.com/office/drawing/2014/main" id="{D9887E9D-B154-3BF3-F862-36F1C7245AA9}"/>
              </a:ext>
            </a:extLst>
          </p:cNvPr>
          <p:cNvSpPr>
            <a:spLocks noGrp="1" noChangeArrowheads="1"/>
          </p:cNvSpPr>
          <p:nvPr>
            <p:ph idx="1"/>
          </p:nvPr>
        </p:nvSpPr>
        <p:spPr>
          <a:xfrm>
            <a:off x="611607" y="1363600"/>
            <a:ext cx="8910080" cy="432070"/>
          </a:xfrm>
        </p:spPr>
        <p:txBody>
          <a:bodyPr>
            <a:noAutofit/>
          </a:bodyPr>
          <a:lstStyle/>
          <a:p>
            <a:r>
              <a:rPr lang="en-US" sz="1800" dirty="0">
                <a:latin typeface="Calibri" panose="020F0502020204030204" pitchFamily="34" charset="0"/>
                <a:cs typeface="Calibri" panose="020F0502020204030204" pitchFamily="34" charset="0"/>
              </a:rPr>
              <a:t>Measures of Central Tendency of x-</a:t>
            </a:r>
            <a:r>
              <a:rPr lang="en-US" sz="1600" dirty="0">
                <a:latin typeface="Calibri" panose="020F0502020204030204" pitchFamily="34" charset="0"/>
                <a:cs typeface="Calibri" panose="020F0502020204030204" pitchFamily="34" charset="0"/>
              </a:rPr>
              <a:t>Judging the fluctuation by Box-plot </a:t>
            </a:r>
            <a:endParaRPr lang="en-US" sz="1800" dirty="0">
              <a:latin typeface="Calibri" panose="020F0502020204030204" pitchFamily="34" charset="0"/>
              <a:cs typeface="Calibri" panose="020F0502020204030204" pitchFamily="34" charset="0"/>
            </a:endParaRPr>
          </a:p>
        </p:txBody>
      </p:sp>
      <p:sp>
        <p:nvSpPr>
          <p:cNvPr id="5" name="Rectangle 1">
            <a:extLst>
              <a:ext uri="{FF2B5EF4-FFF2-40B4-BE49-F238E27FC236}">
                <a16:creationId xmlns:a16="http://schemas.microsoft.com/office/drawing/2014/main" id="{61C3CCA1-C409-B6FA-700E-A961EEE62707}"/>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D951DB28-E5E6-8FEA-503D-36DE7C72B23F}"/>
              </a:ext>
            </a:extLst>
          </p:cNvPr>
          <p:cNvSpPr>
            <a:spLocks noChangeArrowheads="1"/>
          </p:cNvSpPr>
          <p:nvPr/>
        </p:nvSpPr>
        <p:spPr bwMode="auto">
          <a:xfrm>
            <a:off x="304800" y="3048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Rectangle 5">
            <a:extLst>
              <a:ext uri="{FF2B5EF4-FFF2-40B4-BE49-F238E27FC236}">
                <a16:creationId xmlns:a16="http://schemas.microsoft.com/office/drawing/2014/main" id="{17E32773-4AD6-121A-4099-71A5392C34D2}"/>
              </a:ext>
            </a:extLst>
          </p:cNvPr>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25D90F26-C9BE-047D-2128-40E93CF72B97}"/>
              </a:ext>
            </a:extLst>
          </p:cNvPr>
          <p:cNvSpPr>
            <a:spLocks noGrp="1" noChangeArrowheads="1"/>
          </p:cNvSpPr>
          <p:nvPr>
            <p:ph type="title"/>
          </p:nvPr>
        </p:nvSpPr>
        <p:spPr>
          <a:xfrm>
            <a:off x="246063" y="748536"/>
            <a:ext cx="5101189" cy="479629"/>
          </a:xfrm>
        </p:spPr>
        <p:txBody>
          <a:bodyPr/>
          <a:lstStyle/>
          <a:p>
            <a:pPr marL="457200" indent="-457200">
              <a:buClr>
                <a:srgbClr val="B5E1EF"/>
              </a:buClr>
              <a:buFont typeface="Wingdings" pitchFamily="2" charset="2"/>
              <a:buChar char="l"/>
            </a:pPr>
            <a:r>
              <a:rPr lang="en-GB" altLang="zh-CN" dirty="0">
                <a:latin typeface="Microsoft YaHei" panose="020B0503020204020204" pitchFamily="34" charset="-122"/>
                <a:ea typeface="Microsoft YaHei" panose="020B0503020204020204" pitchFamily="34" charset="-122"/>
              </a:rPr>
              <a:t>Descriptive statistics</a:t>
            </a:r>
            <a:endParaRPr lang="en-GB"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5521398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手动输入 2">
            <a:extLst>
              <a:ext uri="{FF2B5EF4-FFF2-40B4-BE49-F238E27FC236}">
                <a16:creationId xmlns:a16="http://schemas.microsoft.com/office/drawing/2014/main" id="{87BB5A18-9FE5-10E3-0717-10D2E88CCE38}"/>
              </a:ext>
            </a:extLst>
          </p:cNvPr>
          <p:cNvSpPr/>
          <p:nvPr/>
        </p:nvSpPr>
        <p:spPr>
          <a:xfrm rot="5400000" flipH="1">
            <a:off x="1500242" y="-798255"/>
            <a:ext cx="763993" cy="3764479"/>
          </a:xfrm>
          <a:prstGeom prst="flowChartManualInput">
            <a:avLst/>
          </a:prstGeom>
          <a:solidFill>
            <a:srgbClr val="B5E1EF">
              <a:alpha val="8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Rectangle 2"/>
          <p:cNvSpPr>
            <a:spLocks noGrp="1" noChangeArrowheads="1"/>
          </p:cNvSpPr>
          <p:nvPr>
            <p:ph type="title"/>
          </p:nvPr>
        </p:nvSpPr>
        <p:spPr>
          <a:xfrm>
            <a:off x="246063" y="796036"/>
            <a:ext cx="3626689" cy="479629"/>
          </a:xfrm>
        </p:spPr>
        <p:txBody>
          <a:bodyPr/>
          <a:lstStyle/>
          <a:p>
            <a:r>
              <a:rPr lang="en-GB" b="1" dirty="0">
                <a:latin typeface="Microsoft YaHei" panose="020B0503020204020204" pitchFamily="34" charset="-122"/>
                <a:ea typeface="Microsoft YaHei" panose="020B0503020204020204" pitchFamily="34" charset="-122"/>
              </a:rPr>
              <a:t>Introduction</a:t>
            </a:r>
          </a:p>
        </p:txBody>
      </p:sp>
      <p:sp>
        <p:nvSpPr>
          <p:cNvPr id="5" name="Rectangle 3"/>
          <p:cNvSpPr>
            <a:spLocks noGrp="1" noChangeArrowheads="1"/>
          </p:cNvSpPr>
          <p:nvPr>
            <p:ph idx="1"/>
          </p:nvPr>
        </p:nvSpPr>
        <p:spPr>
          <a:xfrm>
            <a:off x="246064" y="1820294"/>
            <a:ext cx="6600214" cy="4381041"/>
          </a:xfrm>
        </p:spPr>
        <p:txBody>
          <a:bodyPr>
            <a:normAutofit/>
          </a:bodyPr>
          <a:lstStyle/>
          <a:p>
            <a:pPr marL="457200" indent="-457200">
              <a:lnSpc>
                <a:spcPct val="150000"/>
              </a:lnSpc>
              <a:buFont typeface="+mj-lt"/>
              <a:buAutoNum type="arabicPeriod"/>
            </a:pPr>
            <a:r>
              <a:rPr lang="en-US" dirty="0">
                <a:latin typeface="Calibri" panose="020F0502020204030204" pitchFamily="34" charset="0"/>
                <a:cs typeface="Calibri" panose="020F0502020204030204" pitchFamily="34" charset="0"/>
              </a:rPr>
              <a:t>Data Selection</a:t>
            </a:r>
          </a:p>
          <a:p>
            <a:pPr marL="457200" indent="-457200">
              <a:lnSpc>
                <a:spcPct val="150000"/>
              </a:lnSpc>
              <a:buFont typeface="+mj-lt"/>
              <a:buAutoNum type="arabicPeriod"/>
            </a:pPr>
            <a:r>
              <a:rPr lang="en-US" dirty="0">
                <a:latin typeface="Calibri" panose="020F0502020204030204" pitchFamily="34" charset="0"/>
                <a:cs typeface="Calibri" panose="020F0502020204030204" pitchFamily="34" charset="0"/>
              </a:rPr>
              <a:t>Descriptive Statistical Analysis</a:t>
            </a:r>
          </a:p>
          <a:p>
            <a:pPr marL="457200" indent="-457200">
              <a:lnSpc>
                <a:spcPct val="150000"/>
              </a:lnSpc>
              <a:buFont typeface="+mj-lt"/>
              <a:buAutoNum type="arabicPeriod"/>
            </a:pPr>
            <a:r>
              <a:rPr lang="en-GB" altLang="zh-CN" sz="2400" dirty="0">
                <a:latin typeface="Calibri" panose="020F0502020204030204" pitchFamily="34" charset="0"/>
                <a:ea typeface="Microsoft YaHei" panose="020B0503020204020204" pitchFamily="34" charset="-122"/>
                <a:cs typeface="Calibri" panose="020F0502020204030204" pitchFamily="34" charset="0"/>
              </a:rPr>
              <a:t>Modelling</a:t>
            </a:r>
            <a:r>
              <a:rPr lang="zh-CN" altLang="en-US" sz="2400" dirty="0">
                <a:latin typeface="Calibri" panose="020F0502020204030204" pitchFamily="34" charset="0"/>
                <a:ea typeface="Microsoft YaHei" panose="020B0503020204020204" pitchFamily="34" charset="-122"/>
                <a:cs typeface="Calibri" panose="020F0502020204030204" pitchFamily="34" charset="0"/>
              </a:rPr>
              <a:t> </a:t>
            </a:r>
            <a:r>
              <a:rPr lang="en-US" altLang="zh-CN" sz="2400" dirty="0">
                <a:latin typeface="Calibri" panose="020F0502020204030204" pitchFamily="34" charset="0"/>
                <a:ea typeface="Microsoft YaHei" panose="020B0503020204020204" pitchFamily="34" charset="-122"/>
                <a:cs typeface="Calibri" panose="020F0502020204030204" pitchFamily="34" charset="0"/>
              </a:rPr>
              <a:t>Analysis</a:t>
            </a:r>
            <a:r>
              <a:rPr lang="en-US" dirty="0">
                <a:latin typeface="Calibri" panose="020F0502020204030204" pitchFamily="34" charset="0"/>
                <a:cs typeface="Calibri" panose="020F0502020204030204" pitchFamily="34" charset="0"/>
              </a:rPr>
              <a:t> </a:t>
            </a:r>
          </a:p>
          <a:p>
            <a:pPr marL="457200" indent="-457200">
              <a:lnSpc>
                <a:spcPct val="150000"/>
              </a:lnSpc>
              <a:buFont typeface="+mj-lt"/>
              <a:buAutoNum type="arabicPeriod"/>
            </a:pPr>
            <a:r>
              <a:rPr lang="en-GB" altLang="zh-CN" sz="2400" dirty="0">
                <a:latin typeface="Calibri" panose="020F0502020204030204" pitchFamily="34" charset="0"/>
                <a:ea typeface="Microsoft YaHei" panose="020B0503020204020204" pitchFamily="34" charset="-122"/>
                <a:cs typeface="Calibri" panose="020F0502020204030204" pitchFamily="34" charset="0"/>
              </a:rPr>
              <a:t>Discussion</a:t>
            </a:r>
            <a:endParaRPr lang="en-US" dirty="0">
              <a:latin typeface="Calibri" panose="020F0502020204030204" pitchFamily="34" charset="0"/>
              <a:cs typeface="Calibri" panose="020F0502020204030204" pitchFamily="34" charset="0"/>
            </a:endParaRPr>
          </a:p>
          <a:p>
            <a:pPr>
              <a:lnSpc>
                <a:spcPct val="150000"/>
              </a:lnSpc>
            </a:pPr>
            <a:endParaRPr lang="en-US" dirty="0">
              <a:latin typeface="Calibri" panose="020F0502020204030204" pitchFamily="34" charset="0"/>
              <a:cs typeface="Calibri" panose="020F0502020204030204" pitchFamily="34" charset="0"/>
            </a:endParaRPr>
          </a:p>
          <a:p>
            <a:pPr>
              <a:lnSpc>
                <a:spcPct val="150000"/>
              </a:lnSpc>
            </a:pPr>
            <a:endParaRPr lang="en-US" dirty="0">
              <a:latin typeface="Calibri" panose="020F0502020204030204" pitchFamily="34" charset="0"/>
              <a:cs typeface="Calibri" panose="020F0502020204030204" pitchFamily="34" charset="0"/>
            </a:endParaRPr>
          </a:p>
          <a:p>
            <a:pPr lvl="1">
              <a:lnSpc>
                <a:spcPct val="150000"/>
              </a:lnSpc>
            </a:pPr>
            <a:endParaRPr lang="en-US" dirty="0">
              <a:latin typeface="Calibri" panose="020F0502020204030204" pitchFamily="34" charset="0"/>
              <a:cs typeface="Calibri" panose="020F0502020204030204" pitchFamily="34" charset="0"/>
            </a:endParaRPr>
          </a:p>
          <a:p>
            <a:pPr lvl="1">
              <a:lnSpc>
                <a:spcPct val="150000"/>
              </a:lnSpc>
            </a:pPr>
            <a:endParaRPr lang="en-US" dirty="0">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1CA74FAD-BE80-7E75-9FF3-16D401BF2BE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46537" t="7351" r="15284"/>
          <a:stretch/>
        </p:blipFill>
        <p:spPr bwMode="auto">
          <a:xfrm>
            <a:off x="7045569" y="504092"/>
            <a:ext cx="2098431" cy="6353908"/>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67A41552-9E22-EA10-CEED-4AEE44961C25}"/>
              </a:ext>
            </a:extLst>
          </p:cNvPr>
          <p:cNvSpPr/>
          <p:nvPr/>
        </p:nvSpPr>
        <p:spPr>
          <a:xfrm>
            <a:off x="7045569" y="504092"/>
            <a:ext cx="2098431" cy="6353908"/>
          </a:xfrm>
          <a:prstGeom prst="rect">
            <a:avLst/>
          </a:prstGeom>
          <a:solidFill>
            <a:schemeClr val="tx2">
              <a:lumMod val="40000"/>
              <a:lumOff val="60000"/>
              <a:alpha val="1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025989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D9887E9D-B154-3BF3-F862-36F1C7245AA9}"/>
              </a:ext>
            </a:extLst>
          </p:cNvPr>
          <p:cNvSpPr>
            <a:spLocks noGrp="1" noChangeArrowheads="1"/>
          </p:cNvSpPr>
          <p:nvPr>
            <p:ph idx="1"/>
          </p:nvPr>
        </p:nvSpPr>
        <p:spPr>
          <a:xfrm>
            <a:off x="611607" y="1433361"/>
            <a:ext cx="8419750" cy="4745864"/>
          </a:xfrm>
        </p:spPr>
        <p:txBody>
          <a:bodyPr>
            <a:noAutofit/>
          </a:bodyPr>
          <a:lstStyle/>
          <a:p>
            <a:r>
              <a:rPr lang="en-US" sz="1800" dirty="0">
                <a:latin typeface="Calibri" panose="020F0502020204030204" pitchFamily="34" charset="0"/>
                <a:cs typeface="Calibri" panose="020F0502020204030204" pitchFamily="34" charset="0"/>
              </a:rPr>
              <a:t>Some fields lack sufficient valid data. Some data values has serious outliers and needs to be removed.</a:t>
            </a:r>
          </a:p>
          <a:p>
            <a:pPr marL="0" indent="0">
              <a:buNone/>
            </a:pP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Defence</a:t>
            </a:r>
            <a:r>
              <a:rPr lang="en-US" sz="1800" dirty="0">
                <a:latin typeface="Calibri" panose="020F0502020204030204" pitchFamily="34" charset="0"/>
                <a:cs typeface="Calibri" panose="020F0502020204030204" pitchFamily="34" charset="0"/>
              </a:rPr>
              <a:t>, Minerals and landfill)</a:t>
            </a:r>
          </a:p>
          <a:p>
            <a:pPr marL="0" indent="0">
              <a:buNone/>
            </a:pPr>
            <a:endParaRPr lang="en-US" sz="1800" dirty="0">
              <a:latin typeface="Calibri" panose="020F0502020204030204" pitchFamily="34" charset="0"/>
              <a:cs typeface="Calibri" panose="020F0502020204030204" pitchFamily="34" charset="0"/>
            </a:endParaRPr>
          </a:p>
          <a:p>
            <a:r>
              <a:rPr lang="en-US" altLang="zh-CN" sz="1800" dirty="0">
                <a:latin typeface="Calibri" panose="020F0502020204030204" pitchFamily="34" charset="0"/>
                <a:cs typeface="Calibri" panose="020F0502020204030204" pitchFamily="34" charset="0"/>
              </a:rPr>
              <a:t>The data values in most fields are small and have a low level of dispersion.</a:t>
            </a:r>
          </a:p>
          <a:p>
            <a:endParaRPr lang="en-US" altLang="zh-CN" sz="1800" dirty="0">
              <a:latin typeface="Calibri" panose="020F0502020204030204" pitchFamily="34" charset="0"/>
              <a:cs typeface="Calibri" panose="020F0502020204030204" pitchFamily="34" charset="0"/>
            </a:endParaRPr>
          </a:p>
          <a:p>
            <a:r>
              <a:rPr lang="en-US" altLang="zh-CN" sz="1800" dirty="0">
                <a:latin typeface="Calibri" panose="020F0502020204030204" pitchFamily="34" charset="0"/>
                <a:cs typeface="Calibri" panose="020F0502020204030204" pitchFamily="34" charset="0"/>
              </a:rPr>
              <a:t>Some fields have a trend similar to the normal distribution, while other fields have centralized data distribution. </a:t>
            </a:r>
          </a:p>
          <a:p>
            <a:pPr marL="0" indent="0">
              <a:buNone/>
            </a:pPr>
            <a:r>
              <a:rPr lang="en-US" altLang="zh-CN" sz="1800" dirty="0">
                <a:latin typeface="Calibri" panose="020F0502020204030204" pitchFamily="34" charset="0"/>
                <a:cs typeface="Calibri" panose="020F0502020204030204" pitchFamily="34" charset="0"/>
              </a:rPr>
              <a:t>     (Residential, Transport and utilities) </a:t>
            </a:r>
          </a:p>
          <a:p>
            <a:pPr marL="0" indent="0">
              <a:buNone/>
            </a:pPr>
            <a:r>
              <a:rPr lang="en-US" altLang="zh-CN" sz="1800" dirty="0">
                <a:latin typeface="Calibri" panose="020F0502020204030204" pitchFamily="34" charset="0"/>
                <a:cs typeface="Calibri" panose="020F0502020204030204" pitchFamily="34" charset="0"/>
              </a:rPr>
              <a:t>     (Industry, Institutional and communal accommodations)</a:t>
            </a:r>
          </a:p>
          <a:p>
            <a:pPr marL="0" indent="0">
              <a:buNone/>
            </a:pPr>
            <a:endParaRPr lang="en-US" altLang="zh-CN" sz="1800" dirty="0">
              <a:latin typeface="Calibri" panose="020F0502020204030204" pitchFamily="34" charset="0"/>
              <a:cs typeface="Calibri" panose="020F0502020204030204" pitchFamily="34" charset="0"/>
            </a:endParaRPr>
          </a:p>
          <a:p>
            <a:r>
              <a:rPr lang="en-US" altLang="zh-CN" sz="1800" dirty="0">
                <a:latin typeface="Calibri" panose="020F0502020204030204" pitchFamily="34" charset="0"/>
                <a:cs typeface="Calibri" panose="020F0502020204030204" pitchFamily="34" charset="0"/>
              </a:rPr>
              <a:t>These fields need to be focused on and modelled for further analysis of their data characteristics.</a:t>
            </a:r>
            <a:endParaRPr lang="en-US" sz="1800" dirty="0">
              <a:latin typeface="Calibri" panose="020F0502020204030204" pitchFamily="34" charset="0"/>
              <a:cs typeface="Calibri" panose="020F0502020204030204" pitchFamily="34" charset="0"/>
            </a:endParaRPr>
          </a:p>
        </p:txBody>
      </p:sp>
      <p:sp>
        <p:nvSpPr>
          <p:cNvPr id="5" name="Rectangle 1">
            <a:extLst>
              <a:ext uri="{FF2B5EF4-FFF2-40B4-BE49-F238E27FC236}">
                <a16:creationId xmlns:a16="http://schemas.microsoft.com/office/drawing/2014/main" id="{61C3CCA1-C409-B6FA-700E-A961EEE62707}"/>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D951DB28-E5E6-8FEA-503D-36DE7C72B23F}"/>
              </a:ext>
            </a:extLst>
          </p:cNvPr>
          <p:cNvSpPr>
            <a:spLocks noChangeArrowheads="1"/>
          </p:cNvSpPr>
          <p:nvPr/>
        </p:nvSpPr>
        <p:spPr bwMode="auto">
          <a:xfrm>
            <a:off x="304800" y="3048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1" name="Rectangle 5">
            <a:extLst>
              <a:ext uri="{FF2B5EF4-FFF2-40B4-BE49-F238E27FC236}">
                <a16:creationId xmlns:a16="http://schemas.microsoft.com/office/drawing/2014/main" id="{17E32773-4AD6-121A-4099-71A5392C34D2}"/>
              </a:ext>
            </a:extLst>
          </p:cNvPr>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25D90F26-C9BE-047D-2128-40E93CF72B97}"/>
              </a:ext>
            </a:extLst>
          </p:cNvPr>
          <p:cNvSpPr>
            <a:spLocks noGrp="1" noChangeArrowheads="1"/>
          </p:cNvSpPr>
          <p:nvPr>
            <p:ph type="title"/>
          </p:nvPr>
        </p:nvSpPr>
        <p:spPr>
          <a:xfrm>
            <a:off x="246063" y="748536"/>
            <a:ext cx="5101189" cy="479629"/>
          </a:xfrm>
        </p:spPr>
        <p:txBody>
          <a:bodyPr/>
          <a:lstStyle/>
          <a:p>
            <a:pPr marL="457200" indent="-457200">
              <a:buClr>
                <a:srgbClr val="B5E1EF"/>
              </a:buClr>
              <a:buFont typeface="Wingdings" pitchFamily="2" charset="2"/>
              <a:buChar char="l"/>
            </a:pPr>
            <a:r>
              <a:rPr lang="en-GB" altLang="zh-CN" dirty="0">
                <a:latin typeface="Microsoft YaHei" panose="020B0503020204020204" pitchFamily="34" charset="-122"/>
                <a:ea typeface="Microsoft YaHei" panose="020B0503020204020204" pitchFamily="34" charset="-122"/>
              </a:rPr>
              <a:t>Summary of key fields</a:t>
            </a:r>
          </a:p>
        </p:txBody>
      </p:sp>
    </p:spTree>
    <p:extLst>
      <p:ext uri="{BB962C8B-B14F-4D97-AF65-F5344CB8AC3E}">
        <p14:creationId xmlns:p14="http://schemas.microsoft.com/office/powerpoint/2010/main" val="366852365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94CB2A-B7A7-9273-3993-9E34230AE87C}"/>
              </a:ext>
            </a:extLst>
          </p:cNvPr>
          <p:cNvPicPr>
            <a:picLocks noChangeAspect="1"/>
          </p:cNvPicPr>
          <p:nvPr/>
        </p:nvPicPr>
        <p:blipFill rotWithShape="1">
          <a:blip r:embed="rId2">
            <a:alphaModFix amt="34000"/>
            <a:extLst>
              <a:ext uri="{28A0092B-C50C-407E-A947-70E740481C1C}">
                <a14:useLocalDpi xmlns:a14="http://schemas.microsoft.com/office/drawing/2010/main" val="0"/>
              </a:ext>
            </a:extLst>
          </a:blip>
          <a:srcRect l="1913" t="10715" r="8282" b="12009"/>
          <a:stretch/>
        </p:blipFill>
        <p:spPr>
          <a:xfrm>
            <a:off x="0" y="1291328"/>
            <a:ext cx="9144000" cy="5566672"/>
          </a:xfrm>
          <a:prstGeom prst="rect">
            <a:avLst/>
          </a:prstGeom>
          <a:noFill/>
        </p:spPr>
      </p:pic>
      <p:sp>
        <p:nvSpPr>
          <p:cNvPr id="2" name="Title 1"/>
          <p:cNvSpPr>
            <a:spLocks noGrp="1"/>
          </p:cNvSpPr>
          <p:nvPr>
            <p:ph type="ctrTitle"/>
          </p:nvPr>
        </p:nvSpPr>
        <p:spPr>
          <a:xfrm>
            <a:off x="497349" y="1954735"/>
            <a:ext cx="8819645" cy="1368425"/>
          </a:xfrm>
        </p:spPr>
        <p:txBody>
          <a:bodyPr/>
          <a:lstStyle/>
          <a:p>
            <a:pPr>
              <a:lnSpc>
                <a:spcPct val="150000"/>
              </a:lnSpc>
            </a:pPr>
            <a:r>
              <a:rPr lang="en-GB" sz="6000" dirty="0">
                <a:latin typeface="Arial" panose="020B0604020202020204" pitchFamily="34" charset="0"/>
                <a:ea typeface="Microsoft YaHei" panose="020B0503020204020204" pitchFamily="34" charset="-122"/>
                <a:cs typeface="Arial" panose="020B0604020202020204" pitchFamily="34" charset="0"/>
              </a:rPr>
              <a:t>3. Modelling</a:t>
            </a:r>
            <a:r>
              <a:rPr lang="zh-CN" altLang="en-US" sz="6000" dirty="0">
                <a:latin typeface="Arial" panose="020B0604020202020204" pitchFamily="34" charset="0"/>
                <a:ea typeface="Microsoft YaHei" panose="020B0503020204020204" pitchFamily="34" charset="-122"/>
                <a:cs typeface="Arial" panose="020B0604020202020204" pitchFamily="34" charset="0"/>
              </a:rPr>
              <a:t> </a:t>
            </a:r>
            <a:r>
              <a:rPr lang="en-US" altLang="zh-CN" sz="6000" dirty="0">
                <a:latin typeface="Arial" panose="020B0604020202020204" pitchFamily="34" charset="0"/>
                <a:ea typeface="Microsoft YaHei" panose="020B0503020204020204" pitchFamily="34" charset="-122"/>
                <a:cs typeface="Arial" panose="020B0604020202020204" pitchFamily="34" charset="0"/>
              </a:rPr>
              <a:t>Analysis</a:t>
            </a:r>
            <a:endParaRPr lang="en-GB" sz="6000" dirty="0">
              <a:latin typeface="Arial" panose="020B0604020202020204" pitchFamily="34" charset="0"/>
              <a:ea typeface="Microsoft YaHei" panose="020B0503020204020204" pitchFamily="34" charset="-122"/>
              <a:cs typeface="Arial" panose="020B0604020202020204" pitchFamily="34" charset="0"/>
            </a:endParaRPr>
          </a:p>
        </p:txBody>
      </p:sp>
      <p:sp>
        <p:nvSpPr>
          <p:cNvPr id="9" name="Rectangle 2">
            <a:extLst>
              <a:ext uri="{FF2B5EF4-FFF2-40B4-BE49-F238E27FC236}">
                <a16:creationId xmlns:a16="http://schemas.microsoft.com/office/drawing/2014/main" id="{CA6394DC-80A9-8F50-503C-F2483005D0B7}"/>
              </a:ext>
            </a:extLst>
          </p:cNvPr>
          <p:cNvSpPr>
            <a:spLocks noGrp="1" noChangeArrowheads="1"/>
          </p:cNvSpPr>
          <p:nvPr/>
        </p:nvSpPr>
        <p:spPr bwMode="auto">
          <a:xfrm>
            <a:off x="1109467" y="3323160"/>
            <a:ext cx="5126079" cy="298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pPr marL="457200" indent="-457200">
              <a:lnSpc>
                <a:spcPct val="150000"/>
              </a:lnSpc>
              <a:buClr>
                <a:srgbClr val="ABD9E9"/>
              </a:buClr>
              <a:buFont typeface="Arial" panose="020B0604020202020204" pitchFamily="34" charset="0"/>
              <a:buChar char="•"/>
            </a:pPr>
            <a:r>
              <a:rPr kumimoji="1" lang="en-US" altLang="zh-CN" sz="2800" b="0" dirty="0">
                <a:solidFill>
                  <a:schemeClr val="tx1"/>
                </a:solidFill>
                <a:latin typeface="+mj-lt"/>
              </a:rPr>
              <a:t>Variable selection</a:t>
            </a:r>
          </a:p>
          <a:p>
            <a:pPr marL="457200" indent="-457200">
              <a:lnSpc>
                <a:spcPct val="150000"/>
              </a:lnSpc>
              <a:buClr>
                <a:srgbClr val="ABD9E9"/>
              </a:buClr>
              <a:buFont typeface="Arial" panose="020B0604020202020204" pitchFamily="34" charset="0"/>
              <a:buChar char="•"/>
            </a:pPr>
            <a:r>
              <a:rPr kumimoji="1" lang="en-US" altLang="zh-CN" sz="2800" b="0" dirty="0">
                <a:solidFill>
                  <a:schemeClr val="tx1"/>
                </a:solidFill>
                <a:latin typeface="+mj-lt"/>
              </a:rPr>
              <a:t>Build and fit a linear model</a:t>
            </a:r>
          </a:p>
          <a:p>
            <a:pPr marL="457200" indent="-457200">
              <a:lnSpc>
                <a:spcPct val="150000"/>
              </a:lnSpc>
              <a:buClr>
                <a:srgbClr val="ABD9E9"/>
              </a:buClr>
              <a:buFont typeface="Arial" panose="020B0604020202020204" pitchFamily="34" charset="0"/>
              <a:buChar char="•"/>
            </a:pPr>
            <a:r>
              <a:rPr kumimoji="1" lang="en-US" altLang="zh-CN" sz="2800" b="0" dirty="0">
                <a:solidFill>
                  <a:schemeClr val="tx1"/>
                </a:solidFill>
                <a:latin typeface="+mj-lt"/>
              </a:rPr>
              <a:t>Interpret the model</a:t>
            </a:r>
            <a:endParaRPr kumimoji="1" lang="zh-CN" altLang="en-US" sz="2800" b="0" dirty="0">
              <a:solidFill>
                <a:schemeClr val="tx1"/>
              </a:solidFill>
              <a:latin typeface="+mj-lt"/>
            </a:endParaRPr>
          </a:p>
        </p:txBody>
      </p:sp>
      <p:sp>
        <p:nvSpPr>
          <p:cNvPr id="14" name="文本框 13">
            <a:extLst>
              <a:ext uri="{FF2B5EF4-FFF2-40B4-BE49-F238E27FC236}">
                <a16:creationId xmlns:a16="http://schemas.microsoft.com/office/drawing/2014/main" id="{59A28DC6-8187-2F57-DD6C-E74988AFA8AF}"/>
              </a:ext>
            </a:extLst>
          </p:cNvPr>
          <p:cNvSpPr txBox="1"/>
          <p:nvPr/>
        </p:nvSpPr>
        <p:spPr>
          <a:xfrm>
            <a:off x="1308253" y="6253081"/>
            <a:ext cx="6527494" cy="307777"/>
          </a:xfrm>
          <a:prstGeom prst="rect">
            <a:avLst/>
          </a:prstGeom>
          <a:noFill/>
        </p:spPr>
        <p:txBody>
          <a:bodyPr wrap="square">
            <a:spAutoFit/>
          </a:bodyPr>
          <a:lstStyle/>
          <a:p>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To</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US"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What</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US"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Extant</a:t>
            </a:r>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Does</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Land Use Impact on E-food Desert Index in London?</a:t>
            </a:r>
            <a:endParaRPr lang="zh-CN" altLang="en-US" sz="1400" dirty="0">
              <a:solidFill>
                <a:srgbClr val="B5E1EF"/>
              </a:solidFill>
            </a:endParaRPr>
          </a:p>
        </p:txBody>
      </p:sp>
    </p:spTree>
    <p:extLst>
      <p:ext uri="{BB962C8B-B14F-4D97-AF65-F5344CB8AC3E}">
        <p14:creationId xmlns:p14="http://schemas.microsoft.com/office/powerpoint/2010/main" val="3231263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B7019B-D3C3-126C-65DB-EA1F2037A0A0}"/>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latin typeface="Arial" panose="020B0604020202020204" pitchFamily="34" charset="0"/>
                <a:cs typeface="Arial" panose="020B0604020202020204" pitchFamily="34" charset="0"/>
              </a:rPr>
              <a:t>Building Model Process</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C9F6B92-E81E-0CED-1FBF-F2B749409117}"/>
              </a:ext>
            </a:extLst>
          </p:cNvPr>
          <p:cNvSpPr>
            <a:spLocks noGrp="1"/>
          </p:cNvSpPr>
          <p:nvPr>
            <p:ph idx="1"/>
          </p:nvPr>
        </p:nvSpPr>
        <p:spPr>
          <a:xfrm>
            <a:off x="654050" y="1546952"/>
            <a:ext cx="8489950" cy="4724400"/>
          </a:xfrm>
        </p:spPr>
        <p:txBody>
          <a:bodyPr/>
          <a:lstStyle/>
          <a:p>
            <a:pPr>
              <a:lnSpc>
                <a:spcPct val="150000"/>
              </a:lnSpc>
            </a:pPr>
            <a:r>
              <a:rPr kumimoji="1" lang="en-US" altLang="zh-CN" dirty="0">
                <a:latin typeface="Calibri" panose="020F0502020204030204" pitchFamily="34" charset="0"/>
                <a:cs typeface="Calibri" panose="020F0502020204030204" pitchFamily="34" charset="0"/>
              </a:rPr>
              <a:t>Identify the regression problem</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a:t>
            </a:r>
          </a:p>
          <a:p>
            <a:pPr>
              <a:lnSpc>
                <a:spcPct val="150000"/>
              </a:lnSpc>
            </a:pPr>
            <a:r>
              <a:rPr kumimoji="1" lang="en-US" altLang="zh-CN" dirty="0">
                <a:latin typeface="Calibri" panose="020F0502020204030204" pitchFamily="34" charset="0"/>
                <a:cs typeface="Calibri" panose="020F0502020204030204" pitchFamily="34" charset="0"/>
              </a:rPr>
              <a:t>Explore data</a:t>
            </a:r>
            <a:r>
              <a:rPr kumimoji="1" lang="zh-CN" altLang="en-US" dirty="0">
                <a:latin typeface="Calibri" panose="020F0502020204030204" pitchFamily="34" charset="0"/>
                <a:cs typeface="Calibri" panose="020F0502020204030204" pitchFamily="34" charset="0"/>
              </a:rPr>
              <a:t>  </a:t>
            </a:r>
            <a:r>
              <a:rPr kumimoji="1" lang="en-US" altLang="zh-CN" dirty="0">
                <a:latin typeface="Calibri" panose="020F0502020204030204" pitchFamily="34" charset="0"/>
                <a:cs typeface="Calibri" panose="020F0502020204030204" pitchFamily="34" charset="0"/>
              </a:rPr>
              <a:t>✅</a:t>
            </a:r>
            <a:r>
              <a:rPr kumimoji="1" lang="zh-CN" altLang="en-US" dirty="0">
                <a:latin typeface="Calibri" panose="020F0502020204030204" pitchFamily="34" charset="0"/>
                <a:cs typeface="Calibri" panose="020F0502020204030204" pitchFamily="34" charset="0"/>
              </a:rPr>
              <a:t> </a:t>
            </a:r>
            <a:endParaRPr kumimoji="1" lang="en-US" altLang="zh-CN" dirty="0">
              <a:latin typeface="Calibri" panose="020F0502020204030204" pitchFamily="34" charset="0"/>
              <a:cs typeface="Calibri" panose="020F0502020204030204" pitchFamily="34" charset="0"/>
            </a:endParaRPr>
          </a:p>
          <a:p>
            <a:pPr>
              <a:lnSpc>
                <a:spcPct val="150000"/>
              </a:lnSpc>
            </a:pPr>
            <a:r>
              <a:rPr kumimoji="1" lang="en-US" altLang="zh-CN" dirty="0">
                <a:latin typeface="Calibri" panose="020F0502020204030204" pitchFamily="34" charset="0"/>
                <a:cs typeface="Calibri" panose="020F0502020204030204" pitchFamily="34" charset="0"/>
              </a:rPr>
              <a:t>Variable selection</a:t>
            </a:r>
          </a:p>
          <a:p>
            <a:pPr>
              <a:lnSpc>
                <a:spcPct val="150000"/>
              </a:lnSpc>
            </a:pPr>
            <a:r>
              <a:rPr kumimoji="1" lang="en-US" altLang="zh-CN" dirty="0">
                <a:latin typeface="Calibri" panose="020F0502020204030204" pitchFamily="34" charset="0"/>
                <a:cs typeface="Calibri" panose="020F0502020204030204" pitchFamily="34" charset="0"/>
              </a:rPr>
              <a:t>Build and fit a linear model</a:t>
            </a:r>
          </a:p>
          <a:p>
            <a:pPr>
              <a:lnSpc>
                <a:spcPct val="150000"/>
              </a:lnSpc>
            </a:pPr>
            <a:r>
              <a:rPr kumimoji="1" lang="en-US" altLang="zh-CN" dirty="0">
                <a:latin typeface="Calibri" panose="020F0502020204030204" pitchFamily="34" charset="0"/>
                <a:cs typeface="Calibri" panose="020F0502020204030204" pitchFamily="34" charset="0"/>
              </a:rPr>
              <a:t>Interpret the model</a:t>
            </a: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0015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0DCB2-DB37-9712-004A-50BB1E09F1CA}"/>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latin typeface="Arial" panose="020B0604020202020204" pitchFamily="34" charset="0"/>
                <a:cs typeface="Arial" panose="020B0604020202020204" pitchFamily="34" charset="0"/>
              </a:rPr>
              <a:t>Variable Selection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09146817-800D-36EF-E189-62BC14F19CAF}"/>
              </a:ext>
            </a:extLst>
          </p:cNvPr>
          <p:cNvSpPr>
            <a:spLocks noGrp="1"/>
          </p:cNvSpPr>
          <p:nvPr>
            <p:ph idx="1"/>
          </p:nvPr>
        </p:nvSpPr>
        <p:spPr>
          <a:xfrm>
            <a:off x="731168" y="1604790"/>
            <a:ext cx="4215405" cy="1824210"/>
          </a:xfrm>
        </p:spPr>
        <p:txBody>
          <a:bodyPr>
            <a:normAutofit lnSpcReduction="10000"/>
          </a:bodyPr>
          <a:lstStyle/>
          <a:p>
            <a:pPr>
              <a:lnSpc>
                <a:spcPct val="150000"/>
              </a:lnSpc>
            </a:pPr>
            <a:r>
              <a:rPr kumimoji="1" lang="en-US" altLang="zh-CN" dirty="0">
                <a:latin typeface="Calibri" panose="020F0502020204030204" pitchFamily="34" charset="0"/>
                <a:cs typeface="Calibri" panose="020F0502020204030204" pitchFamily="34" charset="0"/>
              </a:rPr>
              <a:t>Correlation Analysis</a:t>
            </a:r>
          </a:p>
          <a:p>
            <a:pPr>
              <a:lnSpc>
                <a:spcPct val="150000"/>
              </a:lnSpc>
            </a:pPr>
            <a:r>
              <a:rPr kumimoji="1" lang="en-US" altLang="zh-CN" dirty="0">
                <a:latin typeface="Calibri" panose="020F0502020204030204" pitchFamily="34" charset="0"/>
                <a:cs typeface="Calibri" panose="020F0502020204030204" pitchFamily="34" charset="0"/>
              </a:rPr>
              <a:t>Lasso Regression</a:t>
            </a:r>
          </a:p>
          <a:p>
            <a:pPr>
              <a:lnSpc>
                <a:spcPct val="150000"/>
              </a:lnSpc>
            </a:pPr>
            <a:r>
              <a:rPr kumimoji="1" lang="en-US" altLang="zh-CN" dirty="0">
                <a:latin typeface="Calibri" panose="020F0502020204030204" pitchFamily="34" charset="0"/>
                <a:cs typeface="Calibri" panose="020F0502020204030204" pitchFamily="34" charset="0"/>
              </a:rPr>
              <a:t>Inflation Factors (VIF)</a:t>
            </a:r>
          </a:p>
          <a:p>
            <a:pPr>
              <a:lnSpc>
                <a:spcPct val="150000"/>
              </a:lnSpc>
            </a:pP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670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表, 条形图&#10;&#10;描述已自动生成">
            <a:extLst>
              <a:ext uri="{FF2B5EF4-FFF2-40B4-BE49-F238E27FC236}">
                <a16:creationId xmlns:a16="http://schemas.microsoft.com/office/drawing/2014/main" id="{2A891C89-D3ED-ECCC-A2A3-30898B2DEDCA}"/>
              </a:ext>
            </a:extLst>
          </p:cNvPr>
          <p:cNvPicPr>
            <a:picLocks noChangeAspect="1"/>
          </p:cNvPicPr>
          <p:nvPr/>
        </p:nvPicPr>
        <p:blipFill rotWithShape="1">
          <a:blip r:embed="rId2">
            <a:extLst>
              <a:ext uri="{28A0092B-C50C-407E-A947-70E740481C1C}">
                <a14:useLocalDpi xmlns:a14="http://schemas.microsoft.com/office/drawing/2010/main" val="0"/>
              </a:ext>
            </a:extLst>
          </a:blip>
          <a:srcRect l="1258" r="4323"/>
          <a:stretch/>
        </p:blipFill>
        <p:spPr>
          <a:xfrm>
            <a:off x="4616632" y="1723016"/>
            <a:ext cx="4527368" cy="4795036"/>
          </a:xfrm>
          <a:prstGeom prst="rect">
            <a:avLst/>
          </a:prstGeom>
        </p:spPr>
      </p:pic>
      <p:sp>
        <p:nvSpPr>
          <p:cNvPr id="2" name="标题 1">
            <a:extLst>
              <a:ext uri="{FF2B5EF4-FFF2-40B4-BE49-F238E27FC236}">
                <a16:creationId xmlns:a16="http://schemas.microsoft.com/office/drawing/2014/main" id="{F351460A-787F-47D5-033E-2B048D2E03AF}"/>
              </a:ext>
            </a:extLst>
          </p:cNvPr>
          <p:cNvSpPr>
            <a:spLocks noGrp="1"/>
          </p:cNvSpPr>
          <p:nvPr>
            <p:ph type="title"/>
          </p:nvPr>
        </p:nvSpPr>
        <p:spPr>
          <a:xfrm>
            <a:off x="231049" y="696817"/>
            <a:ext cx="8489950" cy="609600"/>
          </a:xfrm>
        </p:spPr>
        <p:txBody>
          <a:bodyPr/>
          <a:lstStyle/>
          <a:p>
            <a:pPr marL="457200" indent="-457200">
              <a:buClr>
                <a:srgbClr val="ABD9E9"/>
              </a:buClr>
              <a:buFont typeface="Wingdings" pitchFamily="2" charset="2"/>
              <a:buChar char="l"/>
            </a:pPr>
            <a:r>
              <a:rPr kumimoji="1" lang="en-US" altLang="zh-CN" dirty="0">
                <a:latin typeface="Arial" panose="020B0604020202020204" pitchFamily="34" charset="0"/>
                <a:cs typeface="Arial" panose="020B0604020202020204" pitchFamily="34" charset="0"/>
              </a:rPr>
              <a:t>Variable Selection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B8EBFE1C-753E-9B68-D44C-9DCC388C80F2}"/>
              </a:ext>
            </a:extLst>
          </p:cNvPr>
          <p:cNvSpPr>
            <a:spLocks noGrp="1"/>
          </p:cNvSpPr>
          <p:nvPr>
            <p:ph idx="1"/>
          </p:nvPr>
        </p:nvSpPr>
        <p:spPr>
          <a:xfrm>
            <a:off x="561555" y="1344057"/>
            <a:ext cx="8489950" cy="444350"/>
          </a:xfrm>
        </p:spPr>
        <p:txBody>
          <a:bodyPr>
            <a:normAutofit lnSpcReduction="10000"/>
          </a:bodyPr>
          <a:lstStyle/>
          <a:p>
            <a:r>
              <a:rPr kumimoji="1" lang="en-US" altLang="zh-CN" dirty="0">
                <a:latin typeface="Calibri" panose="020F0502020204030204" pitchFamily="34" charset="0"/>
                <a:cs typeface="Calibri" panose="020F0502020204030204" pitchFamily="34" charset="0"/>
              </a:rPr>
              <a:t>Correlation Analysis</a:t>
            </a:r>
            <a:endParaRPr kumimoji="1" lang="zh-CN" altLang="en-US" dirty="0">
              <a:latin typeface="Calibri" panose="020F0502020204030204" pitchFamily="34" charset="0"/>
              <a:cs typeface="Calibri" panose="020F0502020204030204" pitchFamily="34" charset="0"/>
            </a:endParaRPr>
          </a:p>
        </p:txBody>
      </p:sp>
      <p:pic>
        <p:nvPicPr>
          <p:cNvPr id="5" name="图片 4" descr="图表, 条形图, 直方图&#10;&#10;描述已自动生成">
            <a:extLst>
              <a:ext uri="{FF2B5EF4-FFF2-40B4-BE49-F238E27FC236}">
                <a16:creationId xmlns:a16="http://schemas.microsoft.com/office/drawing/2014/main" id="{9EC20EE7-3E40-9C8E-2F6C-219668876C37}"/>
              </a:ext>
            </a:extLst>
          </p:cNvPr>
          <p:cNvPicPr>
            <a:picLocks noChangeAspect="1"/>
          </p:cNvPicPr>
          <p:nvPr/>
        </p:nvPicPr>
        <p:blipFill rotWithShape="1">
          <a:blip r:embed="rId3">
            <a:extLst>
              <a:ext uri="{28A0092B-C50C-407E-A947-70E740481C1C}">
                <a14:useLocalDpi xmlns:a14="http://schemas.microsoft.com/office/drawing/2010/main" val="0"/>
              </a:ext>
            </a:extLst>
          </a:blip>
          <a:srcRect r="6186"/>
          <a:stretch/>
        </p:blipFill>
        <p:spPr>
          <a:xfrm>
            <a:off x="6352" y="1892150"/>
            <a:ext cx="4339738" cy="4625902"/>
          </a:xfrm>
          <a:prstGeom prst="rect">
            <a:avLst/>
          </a:prstGeom>
        </p:spPr>
      </p:pic>
    </p:spTree>
    <p:extLst>
      <p:ext uri="{BB962C8B-B14F-4D97-AF65-F5344CB8AC3E}">
        <p14:creationId xmlns:p14="http://schemas.microsoft.com/office/powerpoint/2010/main" val="4289077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1460A-787F-47D5-033E-2B048D2E03AF}"/>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latin typeface="Arial" panose="020B0604020202020204" pitchFamily="34" charset="0"/>
                <a:cs typeface="Arial" panose="020B0604020202020204" pitchFamily="34" charset="0"/>
              </a:rPr>
              <a:t>Variable Selection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B8EBFE1C-753E-9B68-D44C-9DCC388C80F2}"/>
              </a:ext>
            </a:extLst>
          </p:cNvPr>
          <p:cNvSpPr>
            <a:spLocks noGrp="1"/>
          </p:cNvSpPr>
          <p:nvPr>
            <p:ph idx="1"/>
          </p:nvPr>
        </p:nvSpPr>
        <p:spPr>
          <a:xfrm>
            <a:off x="654074" y="1310269"/>
            <a:ext cx="4880778" cy="609600"/>
          </a:xfrm>
        </p:spPr>
        <p:txBody>
          <a:bodyPr/>
          <a:lstStyle/>
          <a:p>
            <a:r>
              <a:rPr kumimoji="1" lang="en-US" altLang="zh-CN" dirty="0">
                <a:latin typeface="Calibri" panose="020F0502020204030204" pitchFamily="34" charset="0"/>
                <a:cs typeface="Calibri" panose="020F0502020204030204" pitchFamily="34" charset="0"/>
              </a:rPr>
              <a:t>Correlation Analysis</a:t>
            </a:r>
            <a:endParaRPr kumimoji="1" lang="zh-CN" altLang="en-US" dirty="0">
              <a:latin typeface="Calibri" panose="020F0502020204030204" pitchFamily="34" charset="0"/>
              <a:cs typeface="Calibri" panose="020F0502020204030204" pitchFamily="34" charset="0"/>
            </a:endParaRPr>
          </a:p>
        </p:txBody>
      </p:sp>
      <p:pic>
        <p:nvPicPr>
          <p:cNvPr id="7" name="图片 6" descr="图表, 条形图&#10;&#10;描述已自动生成">
            <a:extLst>
              <a:ext uri="{FF2B5EF4-FFF2-40B4-BE49-F238E27FC236}">
                <a16:creationId xmlns:a16="http://schemas.microsoft.com/office/drawing/2014/main" id="{2A891C89-D3ED-ECCC-A2A3-30898B2DE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242" y="1792267"/>
            <a:ext cx="5065733" cy="5065733"/>
          </a:xfrm>
          <a:prstGeom prst="rect">
            <a:avLst/>
          </a:prstGeom>
        </p:spPr>
      </p:pic>
      <p:sp>
        <p:nvSpPr>
          <p:cNvPr id="10" name="框架 9">
            <a:extLst>
              <a:ext uri="{FF2B5EF4-FFF2-40B4-BE49-F238E27FC236}">
                <a16:creationId xmlns:a16="http://schemas.microsoft.com/office/drawing/2014/main" id="{46935945-EC11-F008-C6F5-8CADB108120A}"/>
              </a:ext>
            </a:extLst>
          </p:cNvPr>
          <p:cNvSpPr/>
          <p:nvPr/>
        </p:nvSpPr>
        <p:spPr>
          <a:xfrm>
            <a:off x="2977375" y="2416736"/>
            <a:ext cx="304840" cy="3130995"/>
          </a:xfrm>
          <a:prstGeom prst="fram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2830776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A4443D-0AB8-8D84-FAB8-138D9AC1813B}"/>
              </a:ext>
            </a:extLst>
          </p:cNvPr>
          <p:cNvSpPr>
            <a:spLocks noGrp="1"/>
          </p:cNvSpPr>
          <p:nvPr>
            <p:ph type="title"/>
          </p:nvPr>
        </p:nvSpPr>
        <p:spPr/>
        <p:txBody>
          <a:bodyPr/>
          <a:lstStyle/>
          <a:p>
            <a:r>
              <a:rPr kumimoji="1" lang="en-US" altLang="zh-CN" dirty="0"/>
              <a:t>Variable Selection</a:t>
            </a:r>
            <a:endParaRPr kumimoji="1" lang="zh-CN" altLang="en-US" dirty="0"/>
          </a:p>
        </p:txBody>
      </p:sp>
      <p:sp>
        <p:nvSpPr>
          <p:cNvPr id="3" name="内容占位符 2">
            <a:extLst>
              <a:ext uri="{FF2B5EF4-FFF2-40B4-BE49-F238E27FC236}">
                <a16:creationId xmlns:a16="http://schemas.microsoft.com/office/drawing/2014/main" id="{DCF446EE-A932-3EE3-FE66-03C4ABFC45A7}"/>
              </a:ext>
            </a:extLst>
          </p:cNvPr>
          <p:cNvSpPr>
            <a:spLocks noGrp="1"/>
          </p:cNvSpPr>
          <p:nvPr>
            <p:ph idx="1"/>
          </p:nvPr>
        </p:nvSpPr>
        <p:spPr/>
        <p:txBody>
          <a:bodyPr/>
          <a:lstStyle/>
          <a:p>
            <a:r>
              <a:rPr kumimoji="1" lang="en-US" altLang="zh-CN" dirty="0"/>
              <a:t>Lasso Regression</a:t>
            </a:r>
          </a:p>
          <a:p>
            <a:pPr lvl="1"/>
            <a:r>
              <a:rPr lang="en" altLang="zh-CN" sz="1800" b="0" i="0" dirty="0">
                <a:solidFill>
                  <a:srgbClr val="57595D"/>
                </a:solidFill>
                <a:effectLst/>
                <a:latin typeface="Calibri" panose="020F0502020204030204" pitchFamily="34" charset="0"/>
                <a:cs typeface="Calibri" panose="020F0502020204030204" pitchFamily="34" charset="0"/>
              </a:rPr>
              <a:t>LASSO, short for Least Absolute Shrinkage and Selection Operator, is a statistical formula whose main purpose is the feature selection and regularization of data models. The method was first introduced in 1996 by Statistics Professor Robert </a:t>
            </a:r>
            <a:r>
              <a:rPr lang="en" altLang="zh-CN" sz="1800" b="0" i="0" dirty="0" err="1">
                <a:solidFill>
                  <a:srgbClr val="57595D"/>
                </a:solidFill>
                <a:effectLst/>
                <a:latin typeface="Calibri" panose="020F0502020204030204" pitchFamily="34" charset="0"/>
                <a:cs typeface="Calibri" panose="020F0502020204030204" pitchFamily="34" charset="0"/>
              </a:rPr>
              <a:t>Tibshirani</a:t>
            </a:r>
            <a:r>
              <a:rPr lang="en" altLang="zh-CN" sz="1800" b="0" i="0" dirty="0">
                <a:solidFill>
                  <a:srgbClr val="57595D"/>
                </a:solidFill>
                <a:effectLst/>
                <a:latin typeface="Calibri" panose="020F0502020204030204" pitchFamily="34" charset="0"/>
                <a:cs typeface="Calibri" panose="020F0502020204030204" pitchFamily="34" charset="0"/>
              </a:rPr>
              <a:t>. LASSO introduces parameters to the sum of a model, giving it an upper bound that acts as a constraint for the sum to include absolute parameters within an allowable range. </a:t>
            </a:r>
            <a:endParaRPr kumimoji="1" lang="zh-CN" altLang="en-US" sz="1800" dirty="0">
              <a:latin typeface="Calibri" panose="020F0502020204030204" pitchFamily="34" charset="0"/>
              <a:cs typeface="Calibri" panose="020F0502020204030204" pitchFamily="34" charset="0"/>
            </a:endParaRPr>
          </a:p>
        </p:txBody>
      </p:sp>
      <p:pic>
        <p:nvPicPr>
          <p:cNvPr id="8" name="图片 7">
            <a:extLst>
              <a:ext uri="{FF2B5EF4-FFF2-40B4-BE49-F238E27FC236}">
                <a16:creationId xmlns:a16="http://schemas.microsoft.com/office/drawing/2014/main" id="{3CAE0E7D-E9DD-D343-878A-27E41E630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42" y="3810000"/>
            <a:ext cx="2734963" cy="2171002"/>
          </a:xfrm>
          <a:prstGeom prst="rect">
            <a:avLst/>
          </a:prstGeom>
        </p:spPr>
      </p:pic>
      <p:sp>
        <p:nvSpPr>
          <p:cNvPr id="5" name="文本框 4">
            <a:extLst>
              <a:ext uri="{FF2B5EF4-FFF2-40B4-BE49-F238E27FC236}">
                <a16:creationId xmlns:a16="http://schemas.microsoft.com/office/drawing/2014/main" id="{686CF975-9657-D0AA-1F28-72D4C71EA832}"/>
              </a:ext>
            </a:extLst>
          </p:cNvPr>
          <p:cNvSpPr txBox="1"/>
          <p:nvPr/>
        </p:nvSpPr>
        <p:spPr>
          <a:xfrm>
            <a:off x="685800" y="6093767"/>
            <a:ext cx="7772400" cy="461665"/>
          </a:xfrm>
          <a:prstGeom prst="rect">
            <a:avLst/>
          </a:prstGeom>
          <a:noFill/>
        </p:spPr>
        <p:txBody>
          <a:bodyPr wrap="square">
            <a:spAutoFit/>
          </a:bodyPr>
          <a:lstStyle/>
          <a:p>
            <a:r>
              <a:rPr lang="zh-CN" altLang="en-US" sz="1200" dirty="0">
                <a:solidFill>
                  <a:schemeClr val="bg1">
                    <a:lumMod val="50000"/>
                  </a:schemeClr>
                </a:solidFill>
              </a:rPr>
              <a:t>Lasso (2022) Corporate Finance Institute. Available at: https://corporatefinanceinstitute.com/resources/data-science/lasso/ (Accessed: December 12, 2022).</a:t>
            </a:r>
          </a:p>
        </p:txBody>
      </p:sp>
    </p:spTree>
    <p:extLst>
      <p:ext uri="{BB962C8B-B14F-4D97-AF65-F5344CB8AC3E}">
        <p14:creationId xmlns:p14="http://schemas.microsoft.com/office/powerpoint/2010/main" val="2355466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A4443D-0AB8-8D84-FAB8-138D9AC1813B}"/>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latin typeface="Arial" panose="020B0604020202020204" pitchFamily="34" charset="0"/>
                <a:cs typeface="Arial" panose="020B0604020202020204" pitchFamily="34" charset="0"/>
              </a:rPr>
              <a:t>Variable Selection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DCF446EE-A932-3EE3-FE66-03C4ABFC45A7}"/>
              </a:ext>
            </a:extLst>
          </p:cNvPr>
          <p:cNvSpPr>
            <a:spLocks noGrp="1"/>
          </p:cNvSpPr>
          <p:nvPr>
            <p:ph idx="1"/>
          </p:nvPr>
        </p:nvSpPr>
        <p:spPr>
          <a:xfrm>
            <a:off x="550538" y="1447800"/>
            <a:ext cx="7051100" cy="4724400"/>
          </a:xfrm>
        </p:spPr>
        <p:txBody>
          <a:bodyPr/>
          <a:lstStyle/>
          <a:p>
            <a:pPr>
              <a:lnSpc>
                <a:spcPct val="150000"/>
              </a:lnSpc>
            </a:pPr>
            <a:r>
              <a:rPr kumimoji="1" lang="en-US" altLang="zh-CN" dirty="0">
                <a:latin typeface="Arial" panose="020B0604020202020204" pitchFamily="34" charset="0"/>
                <a:cs typeface="Arial" panose="020B0604020202020204" pitchFamily="34" charset="0"/>
              </a:rPr>
              <a:t>Lasso Regression</a:t>
            </a:r>
            <a:r>
              <a:rPr kumimoji="1" lang="en-US" altLang="zh-CN" sz="1600" dirty="0">
                <a:latin typeface="Arial" panose="020B0604020202020204" pitchFamily="34" charset="0"/>
                <a:cs typeface="Arial" panose="020B0604020202020204" pitchFamily="34" charset="0"/>
              </a:rPr>
              <a:t> </a:t>
            </a:r>
          </a:p>
          <a:p>
            <a:pPr lvl="1">
              <a:lnSpc>
                <a:spcPct val="150000"/>
              </a:lnSpc>
            </a:pPr>
            <a:r>
              <a:rPr kumimoji="1" lang="en-US" altLang="zh-CN" sz="2000" dirty="0">
                <a:latin typeface="Arial" panose="020B0604020202020204" pitchFamily="34" charset="0"/>
                <a:cs typeface="Arial" panose="020B0604020202020204" pitchFamily="34" charset="0"/>
              </a:rPr>
              <a:t>Survived Variables:</a:t>
            </a:r>
          </a:p>
          <a:p>
            <a:pPr lvl="2">
              <a:lnSpc>
                <a:spcPct val="150000"/>
              </a:lnSpc>
            </a:pPr>
            <a:r>
              <a:rPr kumimoji="1" lang="en-US" altLang="zh-CN" sz="1800" dirty="0">
                <a:latin typeface="Arial" panose="020B0604020202020204" pitchFamily="34" charset="0"/>
                <a:cs typeface="Arial" panose="020B0604020202020204" pitchFamily="34" charset="0"/>
              </a:rPr>
              <a:t>Industry</a:t>
            </a:r>
          </a:p>
          <a:p>
            <a:pPr lvl="2">
              <a:lnSpc>
                <a:spcPct val="150000"/>
              </a:lnSpc>
            </a:pPr>
            <a:r>
              <a:rPr kumimoji="1" lang="en-US" altLang="zh-CN" sz="1800" dirty="0">
                <a:latin typeface="Arial" panose="020B0604020202020204" pitchFamily="34" charset="0"/>
                <a:cs typeface="Arial" panose="020B0604020202020204" pitchFamily="34" charset="0"/>
              </a:rPr>
              <a:t>Institutional And Communal Accommodation</a:t>
            </a:r>
          </a:p>
          <a:p>
            <a:pPr lvl="2">
              <a:lnSpc>
                <a:spcPct val="150000"/>
              </a:lnSpc>
            </a:pPr>
            <a:r>
              <a:rPr kumimoji="1" lang="en-US" altLang="zh-CN" sz="1800" dirty="0">
                <a:latin typeface="Arial" panose="020B0604020202020204" pitchFamily="34" charset="0"/>
                <a:cs typeface="Arial" panose="020B0604020202020204" pitchFamily="34" charset="0"/>
              </a:rPr>
              <a:t>Residential</a:t>
            </a:r>
          </a:p>
          <a:p>
            <a:pPr lvl="2">
              <a:lnSpc>
                <a:spcPct val="150000"/>
              </a:lnSpc>
            </a:pPr>
            <a:r>
              <a:rPr kumimoji="1" lang="en-US" altLang="zh-CN" sz="1800" dirty="0">
                <a:latin typeface="Arial" panose="020B0604020202020204" pitchFamily="34" charset="0"/>
                <a:cs typeface="Arial" panose="020B0604020202020204" pitchFamily="34" charset="0"/>
              </a:rPr>
              <a:t>Transport and Utilities</a:t>
            </a:r>
          </a:p>
          <a:p>
            <a:pPr marL="914377" lvl="2" indent="0">
              <a:buNone/>
            </a:pPr>
            <a:endParaRPr kumimoji="1" lang="en-US" altLang="zh-CN" dirty="0"/>
          </a:p>
        </p:txBody>
      </p:sp>
    </p:spTree>
    <p:extLst>
      <p:ext uri="{BB962C8B-B14F-4D97-AF65-F5344CB8AC3E}">
        <p14:creationId xmlns:p14="http://schemas.microsoft.com/office/powerpoint/2010/main" val="3242482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A4443D-0AB8-8D84-FAB8-138D9AC1813B}"/>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latin typeface="Arial" panose="020B0604020202020204" pitchFamily="34" charset="0"/>
                <a:cs typeface="Arial" panose="020B0604020202020204" pitchFamily="34" charset="0"/>
              </a:rPr>
              <a:t>Variable Selection</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DCF446EE-A932-3EE3-FE66-03C4ABFC45A7}"/>
              </a:ext>
            </a:extLst>
          </p:cNvPr>
          <p:cNvSpPr>
            <a:spLocks noGrp="1"/>
          </p:cNvSpPr>
          <p:nvPr>
            <p:ph idx="1"/>
          </p:nvPr>
        </p:nvSpPr>
        <p:spPr/>
        <p:txBody>
          <a:bodyPr/>
          <a:lstStyle/>
          <a:p>
            <a:r>
              <a:rPr kumimoji="1" lang="en-US" altLang="zh-CN" dirty="0">
                <a:latin typeface="Calibri" panose="020F0502020204030204" pitchFamily="34" charset="0"/>
                <a:cs typeface="Calibri" panose="020F0502020204030204" pitchFamily="34" charset="0"/>
              </a:rPr>
              <a:t>Variance Inflation Factors (VIF)</a:t>
            </a:r>
          </a:p>
          <a:p>
            <a:endParaRPr kumimoji="1" lang="zh-CN" altLang="en-US" dirty="0">
              <a:latin typeface="Calibri" panose="020F0502020204030204" pitchFamily="34" charset="0"/>
              <a:cs typeface="Calibri" panose="020F0502020204030204" pitchFamily="34" charset="0"/>
            </a:endParaRPr>
          </a:p>
        </p:txBody>
      </p:sp>
      <p:pic>
        <p:nvPicPr>
          <p:cNvPr id="11" name="图片 10" descr="图形用户界面, 文本&#10;&#10;描述已自动生成">
            <a:extLst>
              <a:ext uri="{FF2B5EF4-FFF2-40B4-BE49-F238E27FC236}">
                <a16:creationId xmlns:a16="http://schemas.microsoft.com/office/drawing/2014/main" id="{68C18D35-4CD9-5A39-5870-F2D46E659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685" y="2653989"/>
            <a:ext cx="5666629" cy="2349035"/>
          </a:xfrm>
          <a:prstGeom prst="rect">
            <a:avLst/>
          </a:prstGeom>
        </p:spPr>
      </p:pic>
      <p:sp>
        <p:nvSpPr>
          <p:cNvPr id="12" name="文本框 11">
            <a:extLst>
              <a:ext uri="{FF2B5EF4-FFF2-40B4-BE49-F238E27FC236}">
                <a16:creationId xmlns:a16="http://schemas.microsoft.com/office/drawing/2014/main" id="{EE5C9092-57D8-6657-BF86-01063862CEDE}"/>
              </a:ext>
            </a:extLst>
          </p:cNvPr>
          <p:cNvSpPr txBox="1"/>
          <p:nvPr/>
        </p:nvSpPr>
        <p:spPr>
          <a:xfrm>
            <a:off x="768529" y="2132257"/>
            <a:ext cx="2833315" cy="369332"/>
          </a:xfrm>
          <a:prstGeom prst="rect">
            <a:avLst/>
          </a:prstGeom>
          <a:noFill/>
        </p:spPr>
        <p:txBody>
          <a:bodyPr wrap="square" rtlCol="0">
            <a:spAutoFit/>
          </a:bodyPr>
          <a:lstStyle/>
          <a:p>
            <a:r>
              <a:rPr kumimoji="1" lang="en" altLang="zh-CN" dirty="0">
                <a:solidFill>
                  <a:srgbClr val="FF0000"/>
                </a:solidFill>
                <a:latin typeface="Calibri" panose="020F0502020204030204" pitchFamily="34" charset="0"/>
                <a:cs typeface="Calibri" panose="020F0502020204030204" pitchFamily="34" charset="0"/>
              </a:rPr>
              <a:t>Threshold = 5</a:t>
            </a:r>
            <a:endParaRPr kumimoji="1" lang="zh-CN" altLang="en-US" dirty="0">
              <a:solidFill>
                <a:srgbClr val="FF0000"/>
              </a:solidFill>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919DCB92-5D2C-387B-34CC-0031FDBF5CFC}"/>
              </a:ext>
            </a:extLst>
          </p:cNvPr>
          <p:cNvSpPr txBox="1"/>
          <p:nvPr/>
        </p:nvSpPr>
        <p:spPr>
          <a:xfrm>
            <a:off x="6139700" y="5496208"/>
            <a:ext cx="2833315" cy="369332"/>
          </a:xfrm>
          <a:prstGeom prst="rect">
            <a:avLst/>
          </a:prstGeom>
          <a:noFill/>
        </p:spPr>
        <p:txBody>
          <a:bodyPr wrap="square" rtlCol="0">
            <a:spAutoFit/>
          </a:bodyPr>
          <a:lstStyle/>
          <a:p>
            <a:r>
              <a:rPr kumimoji="1" lang="en" altLang="zh-CN" dirty="0">
                <a:solidFill>
                  <a:srgbClr val="FF0000"/>
                </a:solidFill>
                <a:latin typeface="Calibri" panose="020F0502020204030204" pitchFamily="34" charset="0"/>
                <a:cs typeface="Calibri" panose="020F0502020204030204" pitchFamily="34" charset="0"/>
              </a:rPr>
              <a:t>No Multicollinearity</a:t>
            </a:r>
            <a:endParaRPr kumimoji="1" lang="zh-CN" altLang="en-US" dirty="0">
              <a:solidFill>
                <a:srgbClr val="FF0000"/>
              </a:solidFill>
              <a:latin typeface="Calibri" panose="020F0502020204030204" pitchFamily="34" charset="0"/>
              <a:cs typeface="Calibri" panose="020F0502020204030204" pitchFamily="34" charset="0"/>
            </a:endParaRPr>
          </a:p>
        </p:txBody>
      </p:sp>
      <p:cxnSp>
        <p:nvCxnSpPr>
          <p:cNvPr id="15" name="直线箭头连接符 14">
            <a:extLst>
              <a:ext uri="{FF2B5EF4-FFF2-40B4-BE49-F238E27FC236}">
                <a16:creationId xmlns:a16="http://schemas.microsoft.com/office/drawing/2014/main" id="{FF1788FA-73EE-4081-9E58-A6C3445BE6CD}"/>
              </a:ext>
            </a:extLst>
          </p:cNvPr>
          <p:cNvCxnSpPr/>
          <p:nvPr/>
        </p:nvCxnSpPr>
        <p:spPr>
          <a:xfrm>
            <a:off x="5174166" y="5003024"/>
            <a:ext cx="965534" cy="49318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591413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88901-4888-E7FE-CF56-42E7895657C1}"/>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latin typeface="Arial" panose="020B0604020202020204" pitchFamily="34" charset="0"/>
                <a:cs typeface="Arial" panose="020B0604020202020204" pitchFamily="34" charset="0"/>
              </a:rPr>
              <a:t>Build and Fit Model</a:t>
            </a:r>
            <a:endParaRPr kumimoji="1" lang="zh-CN" altLang="en-US"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16801D29-2E78-FE23-2BF9-2211CBF136F5}"/>
              </a:ext>
            </a:extLst>
          </p:cNvPr>
          <p:cNvSpPr>
            <a:spLocks noGrp="1"/>
          </p:cNvSpPr>
          <p:nvPr>
            <p:ph idx="1"/>
          </p:nvPr>
        </p:nvSpPr>
        <p:spPr>
          <a:xfrm>
            <a:off x="694063" y="1447800"/>
            <a:ext cx="8126088" cy="4724400"/>
          </a:xfrm>
        </p:spPr>
        <p:txBody>
          <a:bodyPr/>
          <a:lstStyle/>
          <a:p>
            <a:pPr>
              <a:lnSpc>
                <a:spcPct val="150000"/>
              </a:lnSpc>
            </a:pPr>
            <a:r>
              <a:rPr kumimoji="1" lang="en-US" altLang="zh-CN" dirty="0">
                <a:latin typeface="Calibri" panose="020F0502020204030204" pitchFamily="34" charset="0"/>
                <a:cs typeface="Calibri" panose="020F0502020204030204" pitchFamily="34" charset="0"/>
              </a:rPr>
              <a:t>Standardization</a:t>
            </a:r>
          </a:p>
          <a:p>
            <a:pPr>
              <a:lnSpc>
                <a:spcPct val="150000"/>
              </a:lnSpc>
            </a:pPr>
            <a:r>
              <a:rPr kumimoji="1" lang="en-US" altLang="zh-CN" dirty="0">
                <a:latin typeface="Calibri" panose="020F0502020204030204" pitchFamily="34" charset="0"/>
                <a:cs typeface="Calibri" panose="020F0502020204030204" pitchFamily="34" charset="0"/>
              </a:rPr>
              <a:t>Model Building</a:t>
            </a:r>
            <a:endParaRPr kumimoji="1"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2912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94CB2A-B7A7-9273-3993-9E34230AE87C}"/>
              </a:ext>
            </a:extLst>
          </p:cNvPr>
          <p:cNvPicPr>
            <a:picLocks noChangeAspect="1"/>
          </p:cNvPicPr>
          <p:nvPr/>
        </p:nvPicPr>
        <p:blipFill rotWithShape="1">
          <a:blip r:embed="rId2">
            <a:alphaModFix amt="34000"/>
            <a:extLst>
              <a:ext uri="{28A0092B-C50C-407E-A947-70E740481C1C}">
                <a14:useLocalDpi xmlns:a14="http://schemas.microsoft.com/office/drawing/2010/main" val="0"/>
              </a:ext>
            </a:extLst>
          </a:blip>
          <a:srcRect l="1913" t="10715" r="8282" b="12009"/>
          <a:stretch/>
        </p:blipFill>
        <p:spPr>
          <a:xfrm>
            <a:off x="0" y="1291328"/>
            <a:ext cx="9144000" cy="5566672"/>
          </a:xfrm>
          <a:prstGeom prst="rect">
            <a:avLst/>
          </a:prstGeom>
          <a:noFill/>
        </p:spPr>
      </p:pic>
      <p:sp>
        <p:nvSpPr>
          <p:cNvPr id="2" name="Title 1"/>
          <p:cNvSpPr>
            <a:spLocks noGrp="1"/>
          </p:cNvSpPr>
          <p:nvPr>
            <p:ph type="ctrTitle"/>
          </p:nvPr>
        </p:nvSpPr>
        <p:spPr>
          <a:xfrm>
            <a:off x="1412049" y="1908634"/>
            <a:ext cx="7175214" cy="1368425"/>
          </a:xfrm>
        </p:spPr>
        <p:txBody>
          <a:bodyPr/>
          <a:lstStyle/>
          <a:p>
            <a:pPr>
              <a:lnSpc>
                <a:spcPct val="150000"/>
              </a:lnSpc>
            </a:pPr>
            <a:r>
              <a:rPr lang="en-GB" sz="6000" dirty="0">
                <a:latin typeface="Arial" panose="020B0604020202020204" pitchFamily="34" charset="0"/>
                <a:ea typeface="Microsoft YaHei" panose="020B0503020204020204" pitchFamily="34" charset="-122"/>
                <a:cs typeface="Arial" panose="020B0604020202020204" pitchFamily="34" charset="0"/>
              </a:rPr>
              <a:t>1. Data Selection </a:t>
            </a:r>
          </a:p>
        </p:txBody>
      </p:sp>
      <p:sp>
        <p:nvSpPr>
          <p:cNvPr id="9" name="Rectangle 2">
            <a:extLst>
              <a:ext uri="{FF2B5EF4-FFF2-40B4-BE49-F238E27FC236}">
                <a16:creationId xmlns:a16="http://schemas.microsoft.com/office/drawing/2014/main" id="{CA6394DC-80A9-8F50-503C-F2483005D0B7}"/>
              </a:ext>
            </a:extLst>
          </p:cNvPr>
          <p:cNvSpPr>
            <a:spLocks noGrp="1" noChangeArrowheads="1"/>
          </p:cNvSpPr>
          <p:nvPr/>
        </p:nvSpPr>
        <p:spPr bwMode="auto">
          <a:xfrm>
            <a:off x="1926950" y="3277059"/>
            <a:ext cx="5517460" cy="298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pPr marL="457200" indent="-457200">
              <a:lnSpc>
                <a:spcPct val="150000"/>
              </a:lnSpc>
              <a:buClr>
                <a:srgbClr val="B5E1EF"/>
              </a:buClr>
              <a:buSzPct val="60000"/>
              <a:buFont typeface="Wingdings" pitchFamily="2" charset="2"/>
              <a:buChar char="l"/>
            </a:pPr>
            <a:r>
              <a:rPr lang="en-GB" sz="2400" b="0" dirty="0">
                <a:latin typeface="Calibri" panose="020F0502020204030204" pitchFamily="34" charset="0"/>
                <a:ea typeface="Microsoft YaHei" panose="020B0503020204020204" pitchFamily="34" charset="-122"/>
                <a:cs typeface="Calibri" panose="020F0502020204030204" pitchFamily="34" charset="0"/>
              </a:rPr>
              <a:t>Background</a:t>
            </a:r>
          </a:p>
          <a:p>
            <a:pPr marL="457200" indent="-457200">
              <a:lnSpc>
                <a:spcPct val="150000"/>
              </a:lnSpc>
              <a:buClr>
                <a:srgbClr val="B5E1EF"/>
              </a:buClr>
              <a:buSzPct val="60000"/>
              <a:buFont typeface="Wingdings" pitchFamily="2" charset="2"/>
              <a:buChar char="l"/>
            </a:pPr>
            <a:r>
              <a:rPr lang="en-GB" altLang="zh-CN" sz="2400" b="0" dirty="0">
                <a:latin typeface="Calibri" panose="020F0502020204030204" pitchFamily="34" charset="0"/>
                <a:ea typeface="Microsoft YaHei" panose="020B0503020204020204" pitchFamily="34" charset="-122"/>
                <a:cs typeface="Calibri" panose="020F0502020204030204" pitchFamily="34" charset="0"/>
              </a:rPr>
              <a:t>Independent </a:t>
            </a:r>
            <a:r>
              <a:rPr lang="en-US" altLang="zh-CN" sz="2400" b="0" dirty="0">
                <a:latin typeface="Calibri" panose="020F0502020204030204" pitchFamily="34" charset="0"/>
                <a:ea typeface="Microsoft YaHei" panose="020B0503020204020204" pitchFamily="34" charset="-122"/>
                <a:cs typeface="Calibri" panose="020F0502020204030204" pitchFamily="34" charset="0"/>
              </a:rPr>
              <a:t>&amp;</a:t>
            </a:r>
            <a:r>
              <a:rPr lang="en-GB" altLang="zh-CN" sz="2400" b="0" dirty="0">
                <a:latin typeface="Calibri" panose="020F0502020204030204" pitchFamily="34" charset="0"/>
                <a:ea typeface="Microsoft YaHei" panose="020B0503020204020204" pitchFamily="34" charset="-122"/>
                <a:cs typeface="Calibri" panose="020F0502020204030204" pitchFamily="34" charset="0"/>
              </a:rPr>
              <a:t> Dependent Variables</a:t>
            </a:r>
          </a:p>
          <a:p>
            <a:pPr marL="457200" indent="-457200">
              <a:lnSpc>
                <a:spcPct val="150000"/>
              </a:lnSpc>
              <a:buClr>
                <a:srgbClr val="B5E1EF"/>
              </a:buClr>
              <a:buSzPct val="60000"/>
              <a:buFont typeface="Wingdings" pitchFamily="2" charset="2"/>
              <a:buChar char="l"/>
            </a:pPr>
            <a:r>
              <a:rPr lang="en-GB" altLang="zh-CN" sz="2400" b="0" dirty="0">
                <a:latin typeface="Calibri" panose="020F0502020204030204" pitchFamily="34" charset="0"/>
                <a:ea typeface="Microsoft YaHei" panose="020B0503020204020204" pitchFamily="34" charset="-122"/>
                <a:cs typeface="Calibri" panose="020F0502020204030204" pitchFamily="34" charset="0"/>
              </a:rPr>
              <a:t>Data Source</a:t>
            </a:r>
          </a:p>
          <a:p>
            <a:pPr>
              <a:lnSpc>
                <a:spcPct val="150000"/>
              </a:lnSpc>
              <a:buClr>
                <a:srgbClr val="B5E1EF"/>
              </a:buClr>
              <a:buSzPct val="60000"/>
            </a:pPr>
            <a:endParaRPr lang="en-GB" sz="2400" b="0" dirty="0">
              <a:latin typeface="Calibri" panose="020F0502020204030204" pitchFamily="34" charset="0"/>
              <a:ea typeface="Microsoft YaHei" panose="020B0503020204020204" pitchFamily="34" charset="-122"/>
              <a:cs typeface="Calibri" panose="020F0502020204030204" pitchFamily="34" charset="0"/>
            </a:endParaRPr>
          </a:p>
        </p:txBody>
      </p:sp>
      <p:sp>
        <p:nvSpPr>
          <p:cNvPr id="7" name="文本框 6">
            <a:extLst>
              <a:ext uri="{FF2B5EF4-FFF2-40B4-BE49-F238E27FC236}">
                <a16:creationId xmlns:a16="http://schemas.microsoft.com/office/drawing/2014/main" id="{B72657B8-B7FA-5CCB-AB7B-926DCDE2A34B}"/>
              </a:ext>
            </a:extLst>
          </p:cNvPr>
          <p:cNvSpPr txBox="1"/>
          <p:nvPr/>
        </p:nvSpPr>
        <p:spPr>
          <a:xfrm>
            <a:off x="1308253" y="6253081"/>
            <a:ext cx="6527494" cy="307777"/>
          </a:xfrm>
          <a:prstGeom prst="rect">
            <a:avLst/>
          </a:prstGeom>
          <a:noFill/>
        </p:spPr>
        <p:txBody>
          <a:bodyPr wrap="square">
            <a:spAutoFit/>
          </a:bodyPr>
          <a:lstStyle/>
          <a:p>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To</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US"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What</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US"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Extant</a:t>
            </a:r>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Does</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Land Use Impact on E-food Desert Index in London?</a:t>
            </a:r>
            <a:endParaRPr lang="zh-CN" altLang="en-US" sz="1400" dirty="0">
              <a:solidFill>
                <a:srgbClr val="B5E1EF"/>
              </a:solidFill>
            </a:endParaRPr>
          </a:p>
        </p:txBody>
      </p:sp>
    </p:spTree>
    <p:extLst>
      <p:ext uri="{BB962C8B-B14F-4D97-AF65-F5344CB8AC3E}">
        <p14:creationId xmlns:p14="http://schemas.microsoft.com/office/powerpoint/2010/main" val="1404550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10211-9ABB-714B-8CF0-EDEA284D1888}"/>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t>Build and Fit Model</a:t>
            </a:r>
            <a:endParaRPr kumimoji="1" lang="zh-CN" altLang="en-US" dirty="0"/>
          </a:p>
        </p:txBody>
      </p:sp>
      <p:sp>
        <p:nvSpPr>
          <p:cNvPr id="3" name="内容占位符 2">
            <a:extLst>
              <a:ext uri="{FF2B5EF4-FFF2-40B4-BE49-F238E27FC236}">
                <a16:creationId xmlns:a16="http://schemas.microsoft.com/office/drawing/2014/main" id="{85E7526A-AA19-EA04-1BA8-AFE6BB72ED6B}"/>
              </a:ext>
            </a:extLst>
          </p:cNvPr>
          <p:cNvSpPr>
            <a:spLocks noGrp="1"/>
          </p:cNvSpPr>
          <p:nvPr>
            <p:ph idx="1"/>
          </p:nvPr>
        </p:nvSpPr>
        <p:spPr>
          <a:xfrm>
            <a:off x="654050" y="1295400"/>
            <a:ext cx="8489950" cy="4724400"/>
          </a:xfrm>
        </p:spPr>
        <p:txBody>
          <a:bodyPr/>
          <a:lstStyle/>
          <a:p>
            <a:r>
              <a:rPr kumimoji="1" lang="en-US" altLang="zh-CN" dirty="0">
                <a:latin typeface="Calibri" panose="020F0502020204030204" pitchFamily="34" charset="0"/>
                <a:cs typeface="Calibri" panose="020F0502020204030204" pitchFamily="34" charset="0"/>
              </a:rPr>
              <a:t>Model Building</a:t>
            </a:r>
          </a:p>
          <a:p>
            <a:pPr lvl="1"/>
            <a:r>
              <a:rPr kumimoji="1" lang="en-US" altLang="zh-CN" sz="2000" dirty="0">
                <a:latin typeface="Calibri" panose="020F0502020204030204" pitchFamily="34" charset="0"/>
                <a:cs typeface="Calibri" panose="020F0502020204030204" pitchFamily="34" charset="0"/>
              </a:rPr>
              <a:t>Ordinary Least Squares</a:t>
            </a:r>
          </a:p>
        </p:txBody>
      </p:sp>
      <p:pic>
        <p:nvPicPr>
          <p:cNvPr id="4" name="图片 3" descr="手机屏幕截图&#10;&#10;中度可信度描述已自动生成">
            <a:extLst>
              <a:ext uri="{FF2B5EF4-FFF2-40B4-BE49-F238E27FC236}">
                <a16:creationId xmlns:a16="http://schemas.microsoft.com/office/drawing/2014/main" id="{3183DDD7-0354-E3D5-2E9E-F21D2A7E78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061" y="2269475"/>
            <a:ext cx="3731877" cy="4045945"/>
          </a:xfrm>
          <a:prstGeom prst="rect">
            <a:avLst/>
          </a:prstGeom>
        </p:spPr>
      </p:pic>
    </p:spTree>
    <p:extLst>
      <p:ext uri="{BB962C8B-B14F-4D97-AF65-F5344CB8AC3E}">
        <p14:creationId xmlns:p14="http://schemas.microsoft.com/office/powerpoint/2010/main" val="3760850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10211-9ABB-714B-8CF0-EDEA284D1888}"/>
              </a:ext>
            </a:extLst>
          </p:cNvPr>
          <p:cNvSpPr>
            <a:spLocks noGrp="1"/>
          </p:cNvSpPr>
          <p:nvPr>
            <p:ph type="title"/>
          </p:nvPr>
        </p:nvSpPr>
        <p:spPr>
          <a:xfrm>
            <a:off x="330201" y="773935"/>
            <a:ext cx="8489950" cy="609600"/>
          </a:xfrm>
        </p:spPr>
        <p:txBody>
          <a:bodyPr/>
          <a:lstStyle/>
          <a:p>
            <a:pPr marL="457200" indent="-457200">
              <a:buClr>
                <a:srgbClr val="ABD9E9"/>
              </a:buClr>
              <a:buFont typeface="Wingdings" pitchFamily="2" charset="2"/>
              <a:buChar char="l"/>
            </a:pPr>
            <a:r>
              <a:rPr kumimoji="1" lang="en-US" altLang="zh-CN" dirty="0"/>
              <a:t>Interpret the model</a:t>
            </a:r>
            <a:endParaRPr kumimoji="1" lang="zh-CN" altLang="en-US" dirty="0"/>
          </a:p>
        </p:txBody>
      </p:sp>
      <p:sp>
        <p:nvSpPr>
          <p:cNvPr id="3" name="内容占位符 2">
            <a:extLst>
              <a:ext uri="{FF2B5EF4-FFF2-40B4-BE49-F238E27FC236}">
                <a16:creationId xmlns:a16="http://schemas.microsoft.com/office/drawing/2014/main" id="{85E7526A-AA19-EA04-1BA8-AFE6BB72ED6B}"/>
              </a:ext>
            </a:extLst>
          </p:cNvPr>
          <p:cNvSpPr>
            <a:spLocks noGrp="1"/>
          </p:cNvSpPr>
          <p:nvPr>
            <p:ph idx="1"/>
          </p:nvPr>
        </p:nvSpPr>
        <p:spPr>
          <a:xfrm>
            <a:off x="1024569" y="1602036"/>
            <a:ext cx="7795582" cy="4724400"/>
          </a:xfrm>
        </p:spPr>
        <p:txBody>
          <a:bodyPr/>
          <a:lstStyle/>
          <a:p>
            <a:r>
              <a:rPr kumimoji="1" lang="en-US" altLang="zh-CN" dirty="0">
                <a:latin typeface="Calibri" panose="020F0502020204030204" pitchFamily="34" charset="0"/>
                <a:cs typeface="Calibri" panose="020F0502020204030204" pitchFamily="34" charset="0"/>
              </a:rPr>
              <a:t>R^2, F-statistic</a:t>
            </a:r>
          </a:p>
          <a:p>
            <a:r>
              <a:rPr kumimoji="1" lang="en-US" altLang="zh-CN" dirty="0">
                <a:latin typeface="Calibri" panose="020F0502020204030204" pitchFamily="34" charset="0"/>
                <a:cs typeface="Calibri" panose="020F0502020204030204" pitchFamily="34" charset="0"/>
              </a:rPr>
              <a:t>Test  the Linear Regression’s Assumptions</a:t>
            </a:r>
          </a:p>
          <a:p>
            <a:r>
              <a:rPr kumimoji="1" lang="en-US" altLang="zh-CN" dirty="0">
                <a:latin typeface="Calibri" panose="020F0502020204030204" pitchFamily="34" charset="0"/>
                <a:cs typeface="Calibri" panose="020F0502020204030204" pitchFamily="34" charset="0"/>
              </a:rPr>
              <a:t>Conclusion</a:t>
            </a:r>
          </a:p>
        </p:txBody>
      </p:sp>
    </p:spTree>
    <p:extLst>
      <p:ext uri="{BB962C8B-B14F-4D97-AF65-F5344CB8AC3E}">
        <p14:creationId xmlns:p14="http://schemas.microsoft.com/office/powerpoint/2010/main" val="3124162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10211-9ABB-714B-8CF0-EDEA284D1888}"/>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t>Build and Fit Model</a:t>
            </a:r>
            <a:endParaRPr kumimoji="1" lang="zh-CN" altLang="en-US" dirty="0"/>
          </a:p>
        </p:txBody>
      </p:sp>
      <p:sp>
        <p:nvSpPr>
          <p:cNvPr id="3" name="内容占位符 2">
            <a:extLst>
              <a:ext uri="{FF2B5EF4-FFF2-40B4-BE49-F238E27FC236}">
                <a16:creationId xmlns:a16="http://schemas.microsoft.com/office/drawing/2014/main" id="{85E7526A-AA19-EA04-1BA8-AFE6BB72ED6B}"/>
              </a:ext>
            </a:extLst>
          </p:cNvPr>
          <p:cNvSpPr>
            <a:spLocks noGrp="1"/>
          </p:cNvSpPr>
          <p:nvPr>
            <p:ph idx="1"/>
          </p:nvPr>
        </p:nvSpPr>
        <p:spPr>
          <a:xfrm>
            <a:off x="654050" y="1279793"/>
            <a:ext cx="8489950" cy="4724400"/>
          </a:xfrm>
        </p:spPr>
        <p:txBody>
          <a:bodyPr>
            <a:normAutofit/>
          </a:bodyPr>
          <a:lstStyle/>
          <a:p>
            <a:r>
              <a:rPr kumimoji="1" lang="en-US" altLang="zh-CN" sz="2000" dirty="0">
                <a:latin typeface="Calibri" panose="020F0502020204030204" pitchFamily="34" charset="0"/>
                <a:cs typeface="Calibri" panose="020F0502020204030204" pitchFamily="34" charset="0"/>
              </a:rPr>
              <a:t>R^2, F-statistic</a:t>
            </a:r>
          </a:p>
        </p:txBody>
      </p:sp>
      <p:pic>
        <p:nvPicPr>
          <p:cNvPr id="6" name="图片 5">
            <a:extLst>
              <a:ext uri="{FF2B5EF4-FFF2-40B4-BE49-F238E27FC236}">
                <a16:creationId xmlns:a16="http://schemas.microsoft.com/office/drawing/2014/main" id="{1A8574C3-A09D-48DB-1DF3-EDA603FC5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3420" y="2275840"/>
            <a:ext cx="2319130" cy="711200"/>
          </a:xfrm>
          <a:prstGeom prst="rect">
            <a:avLst/>
          </a:prstGeom>
        </p:spPr>
      </p:pic>
      <p:pic>
        <p:nvPicPr>
          <p:cNvPr id="8" name="图片 7">
            <a:extLst>
              <a:ext uri="{FF2B5EF4-FFF2-40B4-BE49-F238E27FC236}">
                <a16:creationId xmlns:a16="http://schemas.microsoft.com/office/drawing/2014/main" id="{D0417193-1D4D-D9B8-4670-4CFD03925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2652" y="3860801"/>
            <a:ext cx="2280666" cy="624840"/>
          </a:xfrm>
          <a:prstGeom prst="rect">
            <a:avLst/>
          </a:prstGeom>
        </p:spPr>
      </p:pic>
      <p:pic>
        <p:nvPicPr>
          <p:cNvPr id="7" name="图片 6" descr="手机屏幕截图&#10;&#10;中度可信度描述已自动生成">
            <a:extLst>
              <a:ext uri="{FF2B5EF4-FFF2-40B4-BE49-F238E27FC236}">
                <a16:creationId xmlns:a16="http://schemas.microsoft.com/office/drawing/2014/main" id="{288B213C-D1EE-D61A-18F7-125A6D3185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331" y="1850855"/>
            <a:ext cx="3768816" cy="4085993"/>
          </a:xfrm>
          <a:prstGeom prst="rect">
            <a:avLst/>
          </a:prstGeom>
        </p:spPr>
      </p:pic>
    </p:spTree>
    <p:extLst>
      <p:ext uri="{BB962C8B-B14F-4D97-AF65-F5344CB8AC3E}">
        <p14:creationId xmlns:p14="http://schemas.microsoft.com/office/powerpoint/2010/main" val="3921944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10211-9ABB-714B-8CF0-EDEA284D1888}"/>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t>Interpret the model</a:t>
            </a:r>
            <a:endParaRPr kumimoji="1" lang="zh-CN" altLang="en-US" dirty="0"/>
          </a:p>
        </p:txBody>
      </p:sp>
      <p:sp>
        <p:nvSpPr>
          <p:cNvPr id="3" name="内容占位符 2">
            <a:extLst>
              <a:ext uri="{FF2B5EF4-FFF2-40B4-BE49-F238E27FC236}">
                <a16:creationId xmlns:a16="http://schemas.microsoft.com/office/drawing/2014/main" id="{85E7526A-AA19-EA04-1BA8-AFE6BB72ED6B}"/>
              </a:ext>
            </a:extLst>
          </p:cNvPr>
          <p:cNvSpPr>
            <a:spLocks noGrp="1"/>
          </p:cNvSpPr>
          <p:nvPr>
            <p:ph idx="1"/>
          </p:nvPr>
        </p:nvSpPr>
        <p:spPr>
          <a:xfrm>
            <a:off x="804078" y="1295400"/>
            <a:ext cx="6323987" cy="4724400"/>
          </a:xfrm>
        </p:spPr>
        <p:txBody>
          <a:bodyPr/>
          <a:lstStyle/>
          <a:p>
            <a:pPr>
              <a:lnSpc>
                <a:spcPct val="150000"/>
              </a:lnSpc>
            </a:pPr>
            <a:r>
              <a:rPr kumimoji="1" lang="en-US" altLang="zh-CN" sz="2000" dirty="0">
                <a:latin typeface="Arial" panose="020B0604020202020204" pitchFamily="34" charset="0"/>
                <a:cs typeface="Arial" panose="020B0604020202020204" pitchFamily="34" charset="0"/>
              </a:rPr>
              <a:t>Test  the Linear Regression’s Assumptions</a:t>
            </a:r>
          </a:p>
          <a:p>
            <a:pPr lvl="1">
              <a:lnSpc>
                <a:spcPct val="150000"/>
              </a:lnSpc>
            </a:pPr>
            <a:r>
              <a:rPr kumimoji="1" lang="en-US" altLang="zh-CN" sz="2000" dirty="0">
                <a:latin typeface="Arial" panose="020B0604020202020204" pitchFamily="34" charset="0"/>
                <a:cs typeface="Arial" panose="020B0604020202020204" pitchFamily="34" charset="0"/>
              </a:rPr>
              <a:t>Linearity </a:t>
            </a:r>
          </a:p>
          <a:p>
            <a:pPr lvl="1">
              <a:lnSpc>
                <a:spcPct val="150000"/>
              </a:lnSpc>
            </a:pPr>
            <a:r>
              <a:rPr kumimoji="1" lang="en-US" altLang="zh-CN" sz="2000" dirty="0">
                <a:latin typeface="Arial" panose="020B0604020202020204" pitchFamily="34" charset="0"/>
                <a:cs typeface="Arial" panose="020B0604020202020204" pitchFamily="34" charset="0"/>
              </a:rPr>
              <a:t>Independence</a:t>
            </a:r>
          </a:p>
          <a:p>
            <a:pPr lvl="1">
              <a:lnSpc>
                <a:spcPct val="150000"/>
              </a:lnSpc>
            </a:pPr>
            <a:r>
              <a:rPr kumimoji="1" lang="en-US" altLang="zh-CN" sz="2000" dirty="0">
                <a:latin typeface="Arial" panose="020B0604020202020204" pitchFamily="34" charset="0"/>
                <a:cs typeface="Arial" panose="020B0604020202020204" pitchFamily="34" charset="0"/>
              </a:rPr>
              <a:t>Normality</a:t>
            </a:r>
          </a:p>
          <a:p>
            <a:pPr lvl="1">
              <a:lnSpc>
                <a:spcPct val="150000"/>
              </a:lnSpc>
            </a:pPr>
            <a:r>
              <a:rPr kumimoji="1" lang="en-US" altLang="zh-CN" sz="2000" dirty="0">
                <a:latin typeface="Arial" panose="020B0604020202020204" pitchFamily="34" charset="0"/>
                <a:cs typeface="Arial" panose="020B0604020202020204" pitchFamily="34" charset="0"/>
              </a:rPr>
              <a:t>Equal Variance</a:t>
            </a:r>
          </a:p>
          <a:p>
            <a:pPr marL="0" indent="0">
              <a:buNone/>
            </a:pPr>
            <a:endParaRPr kumimoji="1"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0596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10211-9ABB-714B-8CF0-EDEA284D1888}"/>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t>Interpret the model</a:t>
            </a:r>
            <a:endParaRPr kumimoji="1" lang="zh-CN" altLang="en-US" dirty="0"/>
          </a:p>
        </p:txBody>
      </p:sp>
      <p:sp>
        <p:nvSpPr>
          <p:cNvPr id="3" name="内容占位符 2">
            <a:extLst>
              <a:ext uri="{FF2B5EF4-FFF2-40B4-BE49-F238E27FC236}">
                <a16:creationId xmlns:a16="http://schemas.microsoft.com/office/drawing/2014/main" id="{85E7526A-AA19-EA04-1BA8-AFE6BB72ED6B}"/>
              </a:ext>
            </a:extLst>
          </p:cNvPr>
          <p:cNvSpPr>
            <a:spLocks noGrp="1"/>
          </p:cNvSpPr>
          <p:nvPr>
            <p:ph idx="1"/>
          </p:nvPr>
        </p:nvSpPr>
        <p:spPr>
          <a:xfrm>
            <a:off x="654050" y="1360546"/>
            <a:ext cx="7234027" cy="512321"/>
          </a:xfrm>
        </p:spPr>
        <p:txBody>
          <a:bodyPr/>
          <a:lstStyle/>
          <a:p>
            <a:r>
              <a:rPr kumimoji="1" lang="en-US" altLang="zh-CN" dirty="0">
                <a:latin typeface="Calibri" panose="020F0502020204030204" pitchFamily="34" charset="0"/>
                <a:cs typeface="Calibri" panose="020F0502020204030204" pitchFamily="34" charset="0"/>
              </a:rPr>
              <a:t>Linearity </a:t>
            </a:r>
          </a:p>
          <a:p>
            <a:pPr marL="0" indent="0">
              <a:buNone/>
            </a:pPr>
            <a:endParaRPr kumimoji="1" lang="en-US" altLang="zh-CN" dirty="0">
              <a:latin typeface="Calibri" panose="020F0502020204030204" pitchFamily="34" charset="0"/>
              <a:cs typeface="Calibri" panose="020F0502020204030204" pitchFamily="34" charset="0"/>
            </a:endParaRPr>
          </a:p>
          <a:p>
            <a:pPr marL="0" indent="0">
              <a:buNone/>
            </a:pPr>
            <a:endParaRPr kumimoji="1" lang="en-US" altLang="zh-CN" dirty="0">
              <a:latin typeface="Calibri" panose="020F0502020204030204" pitchFamily="34" charset="0"/>
              <a:cs typeface="Calibri" panose="020F0502020204030204" pitchFamily="34" charset="0"/>
            </a:endParaRPr>
          </a:p>
        </p:txBody>
      </p:sp>
      <p:pic>
        <p:nvPicPr>
          <p:cNvPr id="5" name="图片 4" descr="图表, 散点图&#10;&#10;描述已自动生成">
            <a:extLst>
              <a:ext uri="{FF2B5EF4-FFF2-40B4-BE49-F238E27FC236}">
                <a16:creationId xmlns:a16="http://schemas.microsoft.com/office/drawing/2014/main" id="{18478987-7759-3C5C-105F-26FD3102D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587" y="2171799"/>
            <a:ext cx="6274825" cy="3913147"/>
          </a:xfrm>
          <a:prstGeom prst="rect">
            <a:avLst/>
          </a:prstGeom>
        </p:spPr>
      </p:pic>
    </p:spTree>
    <p:extLst>
      <p:ext uri="{BB962C8B-B14F-4D97-AF65-F5344CB8AC3E}">
        <p14:creationId xmlns:p14="http://schemas.microsoft.com/office/powerpoint/2010/main" val="1751975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10211-9ABB-714B-8CF0-EDEA284D1888}"/>
              </a:ext>
            </a:extLst>
          </p:cNvPr>
          <p:cNvSpPr>
            <a:spLocks noGrp="1"/>
          </p:cNvSpPr>
          <p:nvPr>
            <p:ph type="title"/>
          </p:nvPr>
        </p:nvSpPr>
        <p:spPr/>
        <p:txBody>
          <a:bodyPr/>
          <a:lstStyle/>
          <a:p>
            <a:r>
              <a:rPr kumimoji="1" lang="en-US" altLang="zh-CN" dirty="0"/>
              <a:t>Interpret the model</a:t>
            </a:r>
            <a:endParaRPr kumimoji="1" lang="zh-CN" altLang="en-US" dirty="0"/>
          </a:p>
        </p:txBody>
      </p:sp>
      <p:sp>
        <p:nvSpPr>
          <p:cNvPr id="3" name="内容占位符 2">
            <a:extLst>
              <a:ext uri="{FF2B5EF4-FFF2-40B4-BE49-F238E27FC236}">
                <a16:creationId xmlns:a16="http://schemas.microsoft.com/office/drawing/2014/main" id="{85E7526A-AA19-EA04-1BA8-AFE6BB72ED6B}"/>
              </a:ext>
            </a:extLst>
          </p:cNvPr>
          <p:cNvSpPr>
            <a:spLocks noGrp="1"/>
          </p:cNvSpPr>
          <p:nvPr>
            <p:ph idx="1"/>
          </p:nvPr>
        </p:nvSpPr>
        <p:spPr>
          <a:xfrm>
            <a:off x="330201" y="1447800"/>
            <a:ext cx="8489950" cy="1196248"/>
          </a:xfrm>
        </p:spPr>
        <p:txBody>
          <a:bodyPr/>
          <a:lstStyle/>
          <a:p>
            <a:r>
              <a:rPr kumimoji="1" lang="en-US" altLang="zh-CN" dirty="0">
                <a:latin typeface="Calibri" panose="020F0502020204030204" pitchFamily="34" charset="0"/>
                <a:cs typeface="Calibri" panose="020F0502020204030204" pitchFamily="34" charset="0"/>
              </a:rPr>
              <a:t>Independence </a:t>
            </a:r>
          </a:p>
          <a:p>
            <a:pPr lvl="1"/>
            <a:r>
              <a:rPr kumimoji="1" lang="en-US" altLang="zh-CN" sz="2000" dirty="0">
                <a:latin typeface="Calibri" panose="020F0502020204030204" pitchFamily="34" charset="0"/>
                <a:cs typeface="Calibri" panose="020F0502020204030204" pitchFamily="34" charset="0"/>
              </a:rPr>
              <a:t>Durbin-</a:t>
            </a:r>
            <a:r>
              <a:rPr kumimoji="1" lang="en-US" altLang="zh-CN" sz="2000" dirty="0" err="1">
                <a:latin typeface="Calibri" panose="020F0502020204030204" pitchFamily="34" charset="0"/>
                <a:cs typeface="Calibri" panose="020F0502020204030204" pitchFamily="34" charset="0"/>
              </a:rPr>
              <a:t>Waston</a:t>
            </a:r>
            <a:r>
              <a:rPr kumimoji="1" lang="en-US" altLang="zh-CN" sz="2000" dirty="0">
                <a:latin typeface="Calibri" panose="020F0502020204030204" pitchFamily="34" charset="0"/>
                <a:cs typeface="Calibri" panose="020F0502020204030204" pitchFamily="34" charset="0"/>
              </a:rPr>
              <a:t> Statistic</a:t>
            </a:r>
          </a:p>
          <a:p>
            <a:pPr marL="457188" lvl="1" indent="0">
              <a:buNone/>
            </a:pPr>
            <a:endParaRPr kumimoji="1" lang="en-US" altLang="zh-CN" dirty="0">
              <a:latin typeface="Calibri" panose="020F0502020204030204" pitchFamily="34" charset="0"/>
              <a:cs typeface="Calibri" panose="020F0502020204030204" pitchFamily="34" charset="0"/>
            </a:endParaRPr>
          </a:p>
          <a:p>
            <a:pPr marL="0" indent="0">
              <a:buNone/>
            </a:pPr>
            <a:endParaRPr kumimoji="1" lang="en-US" altLang="zh-CN" dirty="0">
              <a:latin typeface="Calibri" panose="020F0502020204030204" pitchFamily="34" charset="0"/>
              <a:cs typeface="Calibri" panose="020F0502020204030204" pitchFamily="34" charset="0"/>
            </a:endParaRPr>
          </a:p>
          <a:p>
            <a:pPr marL="0" indent="0">
              <a:buNone/>
            </a:pPr>
            <a:endParaRPr kumimoji="1" lang="en-US" altLang="zh-CN" dirty="0">
              <a:latin typeface="Calibri" panose="020F0502020204030204" pitchFamily="34" charset="0"/>
              <a:cs typeface="Calibri" panose="020F0502020204030204" pitchFamily="34" charset="0"/>
            </a:endParaRPr>
          </a:p>
        </p:txBody>
      </p:sp>
      <p:pic>
        <p:nvPicPr>
          <p:cNvPr id="6" name="图片 5" descr="表格&#10;&#10;描述已自动生成">
            <a:extLst>
              <a:ext uri="{FF2B5EF4-FFF2-40B4-BE49-F238E27FC236}">
                <a16:creationId xmlns:a16="http://schemas.microsoft.com/office/drawing/2014/main" id="{F8995D71-3ADE-23BE-BB46-0F6330498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133" y="3133493"/>
            <a:ext cx="5191089" cy="1672684"/>
          </a:xfrm>
          <a:prstGeom prst="rect">
            <a:avLst/>
          </a:prstGeom>
        </p:spPr>
      </p:pic>
      <p:sp>
        <p:nvSpPr>
          <p:cNvPr id="9" name="框架 8">
            <a:extLst>
              <a:ext uri="{FF2B5EF4-FFF2-40B4-BE49-F238E27FC236}">
                <a16:creationId xmlns:a16="http://schemas.microsoft.com/office/drawing/2014/main" id="{B50E1FE1-0569-05E1-73CF-53548DEAA69F}"/>
              </a:ext>
            </a:extLst>
          </p:cNvPr>
          <p:cNvSpPr/>
          <p:nvPr/>
        </p:nvSpPr>
        <p:spPr>
          <a:xfrm>
            <a:off x="4360127" y="3122341"/>
            <a:ext cx="2620536" cy="412596"/>
          </a:xfrm>
          <a:prstGeom prst="fram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732440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10211-9ABB-714B-8CF0-EDEA284D1888}"/>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t>Interpret the model</a:t>
            </a:r>
            <a:endParaRPr kumimoji="1" lang="zh-CN" altLang="en-US" dirty="0"/>
          </a:p>
        </p:txBody>
      </p:sp>
      <p:sp>
        <p:nvSpPr>
          <p:cNvPr id="3" name="内容占位符 2">
            <a:extLst>
              <a:ext uri="{FF2B5EF4-FFF2-40B4-BE49-F238E27FC236}">
                <a16:creationId xmlns:a16="http://schemas.microsoft.com/office/drawing/2014/main" id="{85E7526A-AA19-EA04-1BA8-AFE6BB72ED6B}"/>
              </a:ext>
            </a:extLst>
          </p:cNvPr>
          <p:cNvSpPr>
            <a:spLocks noGrp="1"/>
          </p:cNvSpPr>
          <p:nvPr>
            <p:ph idx="1"/>
          </p:nvPr>
        </p:nvSpPr>
        <p:spPr>
          <a:xfrm>
            <a:off x="682741" y="1295400"/>
            <a:ext cx="3547736" cy="469135"/>
          </a:xfrm>
        </p:spPr>
        <p:txBody>
          <a:bodyPr/>
          <a:lstStyle/>
          <a:p>
            <a:r>
              <a:rPr kumimoji="1" lang="en-US" altLang="zh-CN" dirty="0">
                <a:latin typeface="Calibri" panose="020F0502020204030204" pitchFamily="34" charset="0"/>
                <a:cs typeface="Calibri" panose="020F0502020204030204" pitchFamily="34" charset="0"/>
              </a:rPr>
              <a:t>Normality </a:t>
            </a:r>
          </a:p>
          <a:p>
            <a:pPr marL="0" indent="0">
              <a:buNone/>
            </a:pPr>
            <a:endParaRPr kumimoji="1" lang="en-US" altLang="zh-CN" dirty="0">
              <a:latin typeface="Calibri" panose="020F0502020204030204" pitchFamily="34" charset="0"/>
              <a:cs typeface="Calibri" panose="020F0502020204030204" pitchFamily="34" charset="0"/>
            </a:endParaRPr>
          </a:p>
          <a:p>
            <a:pPr marL="0" indent="0">
              <a:buNone/>
            </a:pPr>
            <a:endParaRPr kumimoji="1" lang="en-US" altLang="zh-CN" dirty="0">
              <a:latin typeface="Calibri" panose="020F0502020204030204" pitchFamily="34" charset="0"/>
              <a:cs typeface="Calibri" panose="020F0502020204030204" pitchFamily="34" charset="0"/>
            </a:endParaRPr>
          </a:p>
        </p:txBody>
      </p:sp>
      <p:pic>
        <p:nvPicPr>
          <p:cNvPr id="5" name="图片 4" descr="图表, 折线图&#10;&#10;描述已自动生成">
            <a:extLst>
              <a:ext uri="{FF2B5EF4-FFF2-40B4-BE49-F238E27FC236}">
                <a16:creationId xmlns:a16="http://schemas.microsoft.com/office/drawing/2014/main" id="{6B253E3B-4F69-F403-CDA6-3FDBABA64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174" y="2180185"/>
            <a:ext cx="5635652" cy="3585615"/>
          </a:xfrm>
          <a:prstGeom prst="rect">
            <a:avLst/>
          </a:prstGeom>
        </p:spPr>
      </p:pic>
    </p:spTree>
    <p:extLst>
      <p:ext uri="{BB962C8B-B14F-4D97-AF65-F5344CB8AC3E}">
        <p14:creationId xmlns:p14="http://schemas.microsoft.com/office/powerpoint/2010/main" val="3445505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10211-9ABB-714B-8CF0-EDEA284D1888}"/>
              </a:ext>
            </a:extLst>
          </p:cNvPr>
          <p:cNvSpPr>
            <a:spLocks noGrp="1"/>
          </p:cNvSpPr>
          <p:nvPr>
            <p:ph type="title"/>
          </p:nvPr>
        </p:nvSpPr>
        <p:spPr/>
        <p:txBody>
          <a:bodyPr/>
          <a:lstStyle/>
          <a:p>
            <a:pPr marL="457200" indent="-457200">
              <a:buClr>
                <a:srgbClr val="ABD9E9"/>
              </a:buClr>
              <a:buFont typeface="Wingdings" pitchFamily="2" charset="2"/>
              <a:buChar char="l"/>
            </a:pPr>
            <a:r>
              <a:rPr kumimoji="1" lang="en-US" altLang="zh-CN" dirty="0"/>
              <a:t>Interpret the model</a:t>
            </a:r>
            <a:endParaRPr kumimoji="1" lang="zh-CN" altLang="en-US" dirty="0"/>
          </a:p>
        </p:txBody>
      </p:sp>
      <p:sp>
        <p:nvSpPr>
          <p:cNvPr id="3" name="内容占位符 2">
            <a:extLst>
              <a:ext uri="{FF2B5EF4-FFF2-40B4-BE49-F238E27FC236}">
                <a16:creationId xmlns:a16="http://schemas.microsoft.com/office/drawing/2014/main" id="{85E7526A-AA19-EA04-1BA8-AFE6BB72ED6B}"/>
              </a:ext>
            </a:extLst>
          </p:cNvPr>
          <p:cNvSpPr>
            <a:spLocks noGrp="1"/>
          </p:cNvSpPr>
          <p:nvPr>
            <p:ph idx="1"/>
          </p:nvPr>
        </p:nvSpPr>
        <p:spPr>
          <a:xfrm>
            <a:off x="726808" y="1382098"/>
            <a:ext cx="5134165" cy="513202"/>
          </a:xfrm>
        </p:spPr>
        <p:txBody>
          <a:bodyPr/>
          <a:lstStyle/>
          <a:p>
            <a:r>
              <a:rPr kumimoji="1" lang="en-US" altLang="zh-CN" dirty="0">
                <a:latin typeface="Calibri" panose="020F0502020204030204" pitchFamily="34" charset="0"/>
                <a:cs typeface="Calibri" panose="020F0502020204030204" pitchFamily="34" charset="0"/>
              </a:rPr>
              <a:t>Equal Variance</a:t>
            </a:r>
          </a:p>
          <a:p>
            <a:pPr marL="0" indent="0">
              <a:buNone/>
            </a:pPr>
            <a:endParaRPr kumimoji="1" lang="en-US" altLang="zh-CN" dirty="0">
              <a:latin typeface="Calibri" panose="020F0502020204030204" pitchFamily="34" charset="0"/>
              <a:cs typeface="Calibri" panose="020F0502020204030204" pitchFamily="34" charset="0"/>
            </a:endParaRPr>
          </a:p>
        </p:txBody>
      </p:sp>
      <p:pic>
        <p:nvPicPr>
          <p:cNvPr id="8" name="图片 7" descr="图表, 散点图&#10;&#10;描述已自动生成">
            <a:extLst>
              <a:ext uri="{FF2B5EF4-FFF2-40B4-BE49-F238E27FC236}">
                <a16:creationId xmlns:a16="http://schemas.microsoft.com/office/drawing/2014/main" id="{12E9ED99-78DB-794B-CE1C-AC5BC60D6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438" y="2136236"/>
            <a:ext cx="6494964" cy="4035964"/>
          </a:xfrm>
          <a:prstGeom prst="rect">
            <a:avLst/>
          </a:prstGeom>
        </p:spPr>
      </p:pic>
    </p:spTree>
    <p:extLst>
      <p:ext uri="{BB962C8B-B14F-4D97-AF65-F5344CB8AC3E}">
        <p14:creationId xmlns:p14="http://schemas.microsoft.com/office/powerpoint/2010/main" val="1690088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10211-9ABB-714B-8CF0-EDEA284D1888}"/>
              </a:ext>
            </a:extLst>
          </p:cNvPr>
          <p:cNvSpPr>
            <a:spLocks noGrp="1"/>
          </p:cNvSpPr>
          <p:nvPr>
            <p:ph type="title"/>
          </p:nvPr>
        </p:nvSpPr>
        <p:spPr/>
        <p:txBody>
          <a:bodyPr/>
          <a:lstStyle/>
          <a:p>
            <a:pPr marL="457200" indent="-457200">
              <a:buClr>
                <a:srgbClr val="B5E1EF"/>
              </a:buClr>
              <a:buFont typeface="Wingdings" pitchFamily="2" charset="2"/>
              <a:buChar char="l"/>
            </a:pPr>
            <a:r>
              <a:rPr kumimoji="1" lang="en-US" altLang="zh-CN" dirty="0"/>
              <a:t>Interpret the model</a:t>
            </a:r>
            <a:endParaRPr kumimoji="1" lang="zh-CN" altLang="en-US" dirty="0"/>
          </a:p>
        </p:txBody>
      </p:sp>
      <p:sp>
        <p:nvSpPr>
          <p:cNvPr id="3" name="内容占位符 2">
            <a:extLst>
              <a:ext uri="{FF2B5EF4-FFF2-40B4-BE49-F238E27FC236}">
                <a16:creationId xmlns:a16="http://schemas.microsoft.com/office/drawing/2014/main" id="{85E7526A-AA19-EA04-1BA8-AFE6BB72ED6B}"/>
              </a:ext>
            </a:extLst>
          </p:cNvPr>
          <p:cNvSpPr>
            <a:spLocks noGrp="1"/>
          </p:cNvSpPr>
          <p:nvPr>
            <p:ph idx="1"/>
          </p:nvPr>
        </p:nvSpPr>
        <p:spPr/>
        <p:txBody>
          <a:bodyPr/>
          <a:lstStyle/>
          <a:p>
            <a:r>
              <a:rPr kumimoji="1" lang="en-US" altLang="zh-CN" dirty="0">
                <a:latin typeface="Calibri" panose="020F0502020204030204" pitchFamily="34" charset="0"/>
                <a:cs typeface="Calibri" panose="020F0502020204030204" pitchFamily="34" charset="0"/>
              </a:rPr>
              <a:t>Conclusion</a:t>
            </a:r>
          </a:p>
          <a:p>
            <a:pPr lvl="1"/>
            <a:r>
              <a:rPr kumimoji="1" lang="en-US" altLang="zh-CN" dirty="0">
                <a:latin typeface="Calibri" panose="020F0502020204030204" pitchFamily="34" charset="0"/>
                <a:cs typeface="Calibri" panose="020F0502020204030204" pitchFamily="34" charset="0"/>
              </a:rPr>
              <a:t>There is no linear relationship between dependent and independent variables.</a:t>
            </a:r>
          </a:p>
        </p:txBody>
      </p:sp>
    </p:spTree>
    <p:extLst>
      <p:ext uri="{BB962C8B-B14F-4D97-AF65-F5344CB8AC3E}">
        <p14:creationId xmlns:p14="http://schemas.microsoft.com/office/powerpoint/2010/main" val="6202097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F0B2CFE-E26B-35EB-510F-8BED4890A12A}"/>
              </a:ext>
            </a:extLst>
          </p:cNvPr>
          <p:cNvPicPr>
            <a:picLocks noChangeAspect="1"/>
          </p:cNvPicPr>
          <p:nvPr/>
        </p:nvPicPr>
        <p:blipFill rotWithShape="1">
          <a:blip r:embed="rId2">
            <a:alphaModFix amt="34000"/>
            <a:extLst>
              <a:ext uri="{28A0092B-C50C-407E-A947-70E740481C1C}">
                <a14:useLocalDpi xmlns:a14="http://schemas.microsoft.com/office/drawing/2010/main" val="0"/>
              </a:ext>
            </a:extLst>
          </a:blip>
          <a:srcRect l="1913" t="10715" r="8282" b="12009"/>
          <a:stretch/>
        </p:blipFill>
        <p:spPr>
          <a:xfrm>
            <a:off x="0" y="1291328"/>
            <a:ext cx="9144000" cy="5566672"/>
          </a:xfrm>
          <a:prstGeom prst="rect">
            <a:avLst/>
          </a:prstGeom>
          <a:noFill/>
        </p:spPr>
      </p:pic>
      <p:sp>
        <p:nvSpPr>
          <p:cNvPr id="2" name="Title 1"/>
          <p:cNvSpPr>
            <a:spLocks noGrp="1"/>
          </p:cNvSpPr>
          <p:nvPr>
            <p:ph type="ctrTitle"/>
          </p:nvPr>
        </p:nvSpPr>
        <p:spPr>
          <a:xfrm>
            <a:off x="2562157" y="2402682"/>
            <a:ext cx="5381411" cy="1026319"/>
          </a:xfrm>
        </p:spPr>
        <p:txBody>
          <a:bodyPr/>
          <a:lstStyle/>
          <a:p>
            <a:pPr>
              <a:lnSpc>
                <a:spcPct val="150000"/>
              </a:lnSpc>
            </a:pPr>
            <a:r>
              <a:rPr lang="en-US" altLang="zh-CN" sz="4000" dirty="0">
                <a:latin typeface="Arial" panose="020B0604020202020204" pitchFamily="34" charset="0"/>
                <a:ea typeface="微软雅黑" charset="-122"/>
                <a:cs typeface="Arial" panose="020B0604020202020204" pitchFamily="34" charset="0"/>
              </a:rPr>
              <a:t>4</a:t>
            </a:r>
            <a:r>
              <a:rPr lang="en-GB" sz="4000" dirty="0">
                <a:latin typeface="Arial" panose="020B0604020202020204" pitchFamily="34" charset="0"/>
                <a:ea typeface="微软雅黑" charset="-122"/>
                <a:cs typeface="Arial" panose="020B0604020202020204" pitchFamily="34" charset="0"/>
              </a:rPr>
              <a:t>. Discussion</a:t>
            </a:r>
          </a:p>
        </p:txBody>
      </p:sp>
      <p:sp>
        <p:nvSpPr>
          <p:cNvPr id="9" name="Rectangle 2"/>
          <p:cNvSpPr>
            <a:spLocks noGrp="1" noChangeArrowheads="1"/>
          </p:cNvSpPr>
          <p:nvPr/>
        </p:nvSpPr>
        <p:spPr bwMode="auto">
          <a:xfrm>
            <a:off x="2801302" y="3349467"/>
            <a:ext cx="3948113" cy="223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lvl1pPr algn="l" rtl="0" eaLnBrk="1" fontAlgn="base" hangingPunct="1">
              <a:spcBef>
                <a:spcPct val="0"/>
              </a:spcBef>
              <a:spcAft>
                <a:spcPct val="0"/>
              </a:spcAft>
              <a:defRPr sz="3000" b="1">
                <a:solidFill>
                  <a:schemeClr val="tx2"/>
                </a:solidFill>
                <a:latin typeface="Calibri"/>
                <a:ea typeface="MS PGothic" charset="0"/>
                <a:cs typeface="Calibri"/>
              </a:defRPr>
            </a:lvl1pPr>
            <a:lvl2pPr algn="l" rtl="0" eaLnBrk="1" fontAlgn="base" hangingPunct="1">
              <a:spcBef>
                <a:spcPct val="0"/>
              </a:spcBef>
              <a:spcAft>
                <a:spcPct val="0"/>
              </a:spcAft>
              <a:defRPr sz="3000" b="1">
                <a:solidFill>
                  <a:schemeClr val="tx2"/>
                </a:solidFill>
                <a:latin typeface="Calibri" charset="0"/>
                <a:ea typeface="MS PGothic" charset="0"/>
              </a:defRPr>
            </a:lvl2pPr>
            <a:lvl3pPr algn="l" rtl="0" eaLnBrk="1" fontAlgn="base" hangingPunct="1">
              <a:spcBef>
                <a:spcPct val="0"/>
              </a:spcBef>
              <a:spcAft>
                <a:spcPct val="0"/>
              </a:spcAft>
              <a:defRPr sz="3000" b="1">
                <a:solidFill>
                  <a:schemeClr val="tx2"/>
                </a:solidFill>
                <a:latin typeface="Calibri" charset="0"/>
                <a:ea typeface="MS PGothic" charset="0"/>
              </a:defRPr>
            </a:lvl3pPr>
            <a:lvl4pPr algn="l" rtl="0" eaLnBrk="1" fontAlgn="base" hangingPunct="1">
              <a:spcBef>
                <a:spcPct val="0"/>
              </a:spcBef>
              <a:spcAft>
                <a:spcPct val="0"/>
              </a:spcAft>
              <a:defRPr sz="3000" b="1">
                <a:solidFill>
                  <a:schemeClr val="tx2"/>
                </a:solidFill>
                <a:latin typeface="Calibri" charset="0"/>
                <a:ea typeface="MS PGothic" charset="0"/>
              </a:defRPr>
            </a:lvl4pPr>
            <a:lvl5pPr algn="l" rtl="0" eaLnBrk="1" fontAlgn="base" hangingPunct="1">
              <a:spcBef>
                <a:spcPct val="0"/>
              </a:spcBef>
              <a:spcAft>
                <a:spcPct val="0"/>
              </a:spcAft>
              <a:defRPr sz="3000" b="1">
                <a:solidFill>
                  <a:schemeClr val="tx2"/>
                </a:solidFill>
                <a:latin typeface="Calibri" charset="0"/>
                <a:ea typeface="MS PGothic" charset="0"/>
              </a:defRPr>
            </a:lvl5pPr>
            <a:lvl6pPr marL="457200" algn="l" rtl="0" eaLnBrk="1" fontAlgn="base" hangingPunct="1">
              <a:spcBef>
                <a:spcPct val="0"/>
              </a:spcBef>
              <a:spcAft>
                <a:spcPct val="0"/>
              </a:spcAft>
              <a:defRPr sz="3000" b="1">
                <a:solidFill>
                  <a:schemeClr val="tx2"/>
                </a:solidFill>
                <a:latin typeface="Arial" panose="020B0604020202020204" pitchFamily="34" charset="0"/>
              </a:defRPr>
            </a:lvl6pPr>
            <a:lvl7pPr marL="914400" algn="l" rtl="0" eaLnBrk="1" fontAlgn="base" hangingPunct="1">
              <a:spcBef>
                <a:spcPct val="0"/>
              </a:spcBef>
              <a:spcAft>
                <a:spcPct val="0"/>
              </a:spcAft>
              <a:defRPr sz="3000" b="1">
                <a:solidFill>
                  <a:schemeClr val="tx2"/>
                </a:solidFill>
                <a:latin typeface="Arial" panose="020B0604020202020204" pitchFamily="34" charset="0"/>
              </a:defRPr>
            </a:lvl7pPr>
            <a:lvl8pPr marL="1371600" algn="l" rtl="0" eaLnBrk="1" fontAlgn="base" hangingPunct="1">
              <a:spcBef>
                <a:spcPct val="0"/>
              </a:spcBef>
              <a:spcAft>
                <a:spcPct val="0"/>
              </a:spcAft>
              <a:defRPr sz="3000" b="1">
                <a:solidFill>
                  <a:schemeClr val="tx2"/>
                </a:solidFill>
                <a:latin typeface="Arial" panose="020B0604020202020204" pitchFamily="34" charset="0"/>
              </a:defRPr>
            </a:lvl8pPr>
            <a:lvl9pPr marL="1828800" algn="l" rtl="0" eaLnBrk="1" fontAlgn="base" hangingPunct="1">
              <a:spcBef>
                <a:spcPct val="0"/>
              </a:spcBef>
              <a:spcAft>
                <a:spcPct val="0"/>
              </a:spcAft>
              <a:defRPr sz="3000" b="1">
                <a:solidFill>
                  <a:schemeClr val="tx2"/>
                </a:solidFill>
                <a:latin typeface="Arial" panose="020B0604020202020204" pitchFamily="34" charset="0"/>
              </a:defRPr>
            </a:lvl9pPr>
          </a:lstStyle>
          <a:p>
            <a:pPr marL="342900" indent="-342900">
              <a:lnSpc>
                <a:spcPct val="150000"/>
              </a:lnSpc>
              <a:buClr>
                <a:srgbClr val="B5E1EF"/>
              </a:buClr>
              <a:buSzPct val="60000"/>
              <a:buFont typeface="Wingdings" panose="05000000000000000000" pitchFamily="2" charset="2"/>
              <a:buChar char="l"/>
            </a:pPr>
            <a:r>
              <a:rPr lang="en-US" altLang="zh-CN" sz="2400" b="0" dirty="0">
                <a:latin typeface="Calibri" panose="020F0502020204030204" pitchFamily="34" charset="0"/>
                <a:cs typeface="Calibri" panose="020F0502020204030204" pitchFamily="34" charset="0"/>
                <a:sym typeface="+mn-ea"/>
              </a:rPr>
              <a:t>Conclusion</a:t>
            </a:r>
            <a:endParaRPr lang="en-GB" sz="2400" b="0" dirty="0">
              <a:latin typeface="Calibri" panose="020F0502020204030204" pitchFamily="34" charset="0"/>
              <a:ea typeface="微软雅黑" charset="-122"/>
              <a:cs typeface="Calibri" panose="020F0502020204030204" pitchFamily="34" charset="0"/>
            </a:endParaRPr>
          </a:p>
          <a:p>
            <a:pPr marL="342900" indent="-342900">
              <a:lnSpc>
                <a:spcPct val="150000"/>
              </a:lnSpc>
              <a:buClr>
                <a:srgbClr val="B5E1EF"/>
              </a:buClr>
              <a:buSzPct val="60000"/>
              <a:buFont typeface="Wingdings" panose="05000000000000000000" pitchFamily="2" charset="2"/>
              <a:buChar char="l"/>
            </a:pPr>
            <a:r>
              <a:rPr lang="zh-CN" altLang="en-US" sz="2400" b="0" dirty="0">
                <a:latin typeface="Calibri" panose="020F0502020204030204" pitchFamily="34" charset="0"/>
                <a:cs typeface="Calibri" panose="020F0502020204030204" pitchFamily="34" charset="0"/>
                <a:sym typeface="+mn-ea"/>
              </a:rPr>
              <a:t>Combined with literature</a:t>
            </a:r>
          </a:p>
          <a:p>
            <a:pPr marL="342900" indent="-342900">
              <a:lnSpc>
                <a:spcPct val="150000"/>
              </a:lnSpc>
              <a:buClr>
                <a:srgbClr val="B5E1EF"/>
              </a:buClr>
              <a:buSzPct val="60000"/>
              <a:buFont typeface="Wingdings" panose="05000000000000000000" pitchFamily="2" charset="2"/>
              <a:buChar char="l"/>
            </a:pPr>
            <a:r>
              <a:rPr kumimoji="1" lang="en-US" altLang="zh-CN" sz="2400" b="0" dirty="0">
                <a:latin typeface="Calibri" panose="020F0502020204030204" pitchFamily="34" charset="0"/>
                <a:cs typeface="Calibri" panose="020F0502020204030204" pitchFamily="34" charset="0"/>
                <a:sym typeface="+mn-ea"/>
              </a:rPr>
              <a:t>Limitation</a:t>
            </a:r>
          </a:p>
          <a:p>
            <a:pPr marL="342900" indent="-342900">
              <a:lnSpc>
                <a:spcPct val="150000"/>
              </a:lnSpc>
              <a:buClr>
                <a:srgbClr val="B5E1EF"/>
              </a:buClr>
              <a:buSzPct val="60000"/>
              <a:buFont typeface="Wingdings" panose="05000000000000000000" pitchFamily="2" charset="2"/>
              <a:buChar char="l"/>
            </a:pPr>
            <a:r>
              <a:rPr lang="en-GB" sz="2400" b="0" dirty="0">
                <a:latin typeface="Calibri" panose="020F0502020204030204" pitchFamily="34" charset="0"/>
                <a:ea typeface="微软雅黑" charset="-122"/>
                <a:cs typeface="Calibri" panose="020F0502020204030204" pitchFamily="34" charset="0"/>
                <a:sym typeface="+mn-ea"/>
              </a:rPr>
              <a:t>Reference</a:t>
            </a:r>
            <a:endParaRPr kumimoji="1" lang="zh-CN" altLang="en-US" sz="2400" b="0" dirty="0">
              <a:latin typeface="Calibri" panose="020F0502020204030204" pitchFamily="34" charset="0"/>
              <a:cs typeface="Calibri" panose="020F0502020204030204" pitchFamily="34" charset="0"/>
            </a:endParaRPr>
          </a:p>
          <a:p>
            <a:pPr marL="342900" indent="-342900">
              <a:lnSpc>
                <a:spcPct val="150000"/>
              </a:lnSpc>
              <a:buClr>
                <a:srgbClr val="B5E1EF"/>
              </a:buClr>
              <a:buSzPct val="60000"/>
              <a:buFont typeface="Wingdings" panose="05000000000000000000" pitchFamily="2" charset="2"/>
              <a:buChar char="l"/>
            </a:pPr>
            <a:endParaRPr lang="zh-CN" altLang="en-US" sz="2400" dirty="0">
              <a:latin typeface="Calibri" panose="020F0502020204030204" pitchFamily="34" charset="0"/>
              <a:cs typeface="Calibri" panose="020F0502020204030204" pitchFamily="34" charset="0"/>
            </a:endParaRPr>
          </a:p>
          <a:p>
            <a:pPr marL="342900" indent="-342900">
              <a:lnSpc>
                <a:spcPct val="150000"/>
              </a:lnSpc>
              <a:buClr>
                <a:srgbClr val="B5E1EF"/>
              </a:buClr>
              <a:buSzPct val="60000"/>
              <a:buFont typeface="Wingdings" panose="05000000000000000000" pitchFamily="2" charset="2"/>
              <a:buChar char="l"/>
            </a:pPr>
            <a:endParaRPr lang="en-GB" sz="2400" b="0" dirty="0">
              <a:latin typeface="Calibri" panose="020F0502020204030204" pitchFamily="34" charset="0"/>
              <a:ea typeface="微软雅黑" charset="-122"/>
              <a:cs typeface="Calibri" panose="020F0502020204030204" pitchFamily="34" charset="0"/>
            </a:endParaRPr>
          </a:p>
        </p:txBody>
      </p:sp>
      <p:sp>
        <p:nvSpPr>
          <p:cNvPr id="5" name="文本框 4">
            <a:extLst>
              <a:ext uri="{FF2B5EF4-FFF2-40B4-BE49-F238E27FC236}">
                <a16:creationId xmlns:a16="http://schemas.microsoft.com/office/drawing/2014/main" id="{AA104C26-174C-082C-CB29-5A30A660680F}"/>
              </a:ext>
            </a:extLst>
          </p:cNvPr>
          <p:cNvSpPr txBox="1"/>
          <p:nvPr/>
        </p:nvSpPr>
        <p:spPr>
          <a:xfrm>
            <a:off x="1308253" y="6253081"/>
            <a:ext cx="6527494" cy="307777"/>
          </a:xfrm>
          <a:prstGeom prst="rect">
            <a:avLst/>
          </a:prstGeom>
          <a:noFill/>
        </p:spPr>
        <p:txBody>
          <a:bodyPr wrap="square">
            <a:spAutoFit/>
          </a:bodyPr>
          <a:lstStyle/>
          <a:p>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To</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US"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What</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US"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Extant</a:t>
            </a:r>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Does</a:t>
            </a:r>
            <a:r>
              <a:rPr lang="zh-CN" altLang="en-US"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 </a:t>
            </a:r>
            <a:r>
              <a:rPr lang="en-GB" altLang="zh-CN" sz="1400" dirty="0">
                <a:solidFill>
                  <a:srgbClr val="B5E1EF"/>
                </a:solidFill>
                <a:latin typeface="Arial" panose="020B0604020202020204" pitchFamily="34" charset="0"/>
                <a:ea typeface="Microsoft YaHei" panose="020B0503020204020204" pitchFamily="34" charset="-122"/>
                <a:cs typeface="Arial" panose="020B0604020202020204" pitchFamily="34" charset="0"/>
              </a:rPr>
              <a:t>Land Use Impact on E-food Desert Index in London?</a:t>
            </a:r>
            <a:endParaRPr lang="zh-CN" altLang="en-US" sz="1400" dirty="0">
              <a:solidFill>
                <a:srgbClr val="B5E1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46064" y="610313"/>
            <a:ext cx="5081310" cy="479629"/>
          </a:xfrm>
        </p:spPr>
        <p:txBody>
          <a:bodyPr/>
          <a:lstStyle/>
          <a:p>
            <a:pPr marL="457200" indent="-457200">
              <a:buClr>
                <a:srgbClr val="B5E1EF"/>
              </a:buClr>
              <a:buFont typeface="Wingdings" pitchFamily="2" charset="2"/>
              <a:buChar char="l"/>
            </a:pPr>
            <a:r>
              <a:rPr lang="en-GB" b="1" dirty="0">
                <a:latin typeface="Microsoft YaHei" panose="020B0503020204020204" pitchFamily="34" charset="-122"/>
                <a:ea typeface="Microsoft YaHei" panose="020B0503020204020204" pitchFamily="34" charset="-122"/>
              </a:rPr>
              <a:t>Background</a:t>
            </a:r>
          </a:p>
        </p:txBody>
      </p:sp>
      <p:sp>
        <p:nvSpPr>
          <p:cNvPr id="3" name="文本框 2">
            <a:extLst>
              <a:ext uri="{FF2B5EF4-FFF2-40B4-BE49-F238E27FC236}">
                <a16:creationId xmlns:a16="http://schemas.microsoft.com/office/drawing/2014/main" id="{FE4BBFCE-632E-A176-CBA8-975A28BD0E4E}"/>
              </a:ext>
            </a:extLst>
          </p:cNvPr>
          <p:cNvSpPr txBox="1"/>
          <p:nvPr/>
        </p:nvSpPr>
        <p:spPr>
          <a:xfrm>
            <a:off x="437728" y="1294999"/>
            <a:ext cx="8268544" cy="4561505"/>
          </a:xfrm>
          <a:prstGeom prst="rect">
            <a:avLst/>
          </a:prstGeom>
          <a:noFill/>
        </p:spPr>
        <p:txBody>
          <a:bodyPr wrap="square">
            <a:spAutoFit/>
          </a:bodyPr>
          <a:lstStyle/>
          <a:p>
            <a:pPr algn="just">
              <a:lnSpc>
                <a:spcPts val="2500"/>
              </a:lnSpc>
            </a:pPr>
            <a:r>
              <a:rPr lang="en" altLang="zh-CN" b="1" i="0" dirty="0">
                <a:solidFill>
                  <a:srgbClr val="51425B"/>
                </a:solidFill>
                <a:effectLst/>
                <a:highlight>
                  <a:srgbClr val="B5E1EF"/>
                </a:highlight>
                <a:latin typeface="Arial" panose="020B0604020202020204" pitchFamily="34" charset="0"/>
                <a:cs typeface="Arial" panose="020B0604020202020204" pitchFamily="34" charset="0"/>
              </a:rPr>
              <a:t>Food deserts </a:t>
            </a:r>
            <a:r>
              <a:rPr lang="en" altLang="zh-CN" i="0" dirty="0">
                <a:solidFill>
                  <a:srgbClr val="51425B"/>
                </a:solidFill>
                <a:effectLst/>
                <a:highlight>
                  <a:srgbClr val="B5E1EF"/>
                </a:highlight>
                <a:latin typeface="Arial" panose="020B0604020202020204" pitchFamily="34" charset="0"/>
                <a:cs typeface="Arial" panose="020B0604020202020204" pitchFamily="34" charset="0"/>
              </a:rPr>
              <a:t>(</a:t>
            </a:r>
            <a:r>
              <a:rPr lang="en" altLang="zh-CN" sz="1800" dirty="0">
                <a:solidFill>
                  <a:srgbClr val="51425B"/>
                </a:solidFill>
                <a:effectLst/>
                <a:highlight>
                  <a:srgbClr val="B5E1EF"/>
                </a:highlight>
                <a:latin typeface="Arial" panose="020B0604020202020204" pitchFamily="34" charset="0"/>
                <a:cs typeface="Arial" panose="020B0604020202020204" pitchFamily="34" charset="0"/>
              </a:rPr>
              <a:t>late 1990s and early 2000s) </a:t>
            </a:r>
            <a:r>
              <a:rPr lang="zh-CN" altLang="zh-CN" sz="1800" kern="0" dirty="0">
                <a:solidFill>
                  <a:srgbClr val="51425B"/>
                </a:solidFill>
                <a:effectLst/>
                <a:highlight>
                  <a:srgbClr val="B5E1EF"/>
                </a:highlight>
                <a:latin typeface="Arial" panose="020B0604020202020204" pitchFamily="34" charset="0"/>
                <a:ea typeface="DengXian" panose="02010600030101010101" pitchFamily="2" charset="-122"/>
                <a:cs typeface="Arial" panose="020B0604020202020204" pitchFamily="34" charset="0"/>
              </a:rPr>
              <a:t> </a:t>
            </a:r>
            <a:endParaRPr lang="zh-CN" altLang="zh-CN" sz="1800" kern="100" dirty="0">
              <a:solidFill>
                <a:srgbClr val="51425B"/>
              </a:solidFill>
              <a:effectLst/>
              <a:highlight>
                <a:srgbClr val="B5E1EF"/>
              </a:highlight>
              <a:latin typeface="Arial" panose="020B0604020202020204" pitchFamily="34" charset="0"/>
              <a:ea typeface="DengXian" panose="02010600030101010101" pitchFamily="2" charset="-122"/>
              <a:cs typeface="Arial" panose="020B0604020202020204" pitchFamily="34" charset="0"/>
            </a:endParaRPr>
          </a:p>
          <a:p>
            <a:pPr algn="just">
              <a:lnSpc>
                <a:spcPts val="2500"/>
              </a:lnSpc>
            </a:pPr>
            <a:r>
              <a:rPr lang="en" altLang="zh-CN" sz="1800" b="1" dirty="0" err="1">
                <a:effectLst/>
                <a:latin typeface="Calibri" panose="020F0502020204030204" pitchFamily="34" charset="0"/>
              </a:rPr>
              <a:t>neighbourhoods</a:t>
            </a:r>
            <a:r>
              <a:rPr lang="en" altLang="zh-CN" sz="1800" b="1" dirty="0">
                <a:effectLst/>
                <a:latin typeface="Calibri" panose="020F0502020204030204" pitchFamily="34" charset="0"/>
              </a:rPr>
              <a:t> which had been ‘abandoned’ by the major retailers, resulting in poor access to larger format grocery stores providing fresh, healthy and affordable food. </a:t>
            </a:r>
            <a:r>
              <a:rPr lang="en" altLang="zh-CN" sz="1800" dirty="0">
                <a:effectLst/>
                <a:latin typeface="Calibri" panose="020F0502020204030204" pitchFamily="34" charset="0"/>
              </a:rPr>
              <a:t>Many of these </a:t>
            </a:r>
            <a:r>
              <a:rPr lang="en" altLang="zh-CN" sz="1800" dirty="0" err="1">
                <a:effectLst/>
                <a:latin typeface="Calibri" panose="020F0502020204030204" pitchFamily="34" charset="0"/>
              </a:rPr>
              <a:t>neighbourhoods</a:t>
            </a:r>
            <a:r>
              <a:rPr lang="en" altLang="zh-CN" sz="1800" dirty="0">
                <a:effectLst/>
                <a:latin typeface="Calibri" panose="020F0502020204030204" pitchFamily="34" charset="0"/>
              </a:rPr>
              <a:t> were some of the most deprived in England and Wales and were located within inner city areas where residents faced considerable financial and practical (e.g. access to transport) barriers to accessing food store provision. </a:t>
            </a:r>
          </a:p>
          <a:p>
            <a:pPr algn="just">
              <a:lnSpc>
                <a:spcPts val="2500"/>
              </a:lnSpc>
            </a:pPr>
            <a:endParaRPr lang="en" altLang="zh-CN" dirty="0">
              <a:latin typeface="Calibri" panose="020F0502020204030204" pitchFamily="34" charset="0"/>
              <a:cs typeface="Calibri" panose="020F0502020204030204" pitchFamily="34" charset="0"/>
            </a:endParaRPr>
          </a:p>
          <a:p>
            <a:pPr algn="just">
              <a:lnSpc>
                <a:spcPts val="2500"/>
              </a:lnSpc>
            </a:pPr>
            <a:r>
              <a:rPr lang="en" altLang="zh-CN" b="1" dirty="0">
                <a:solidFill>
                  <a:srgbClr val="51425B"/>
                </a:solidFill>
                <a:highlight>
                  <a:srgbClr val="B5E1EF"/>
                </a:highlight>
                <a:latin typeface="Arial" panose="020B0604020202020204" pitchFamily="34" charset="0"/>
                <a:cs typeface="Arial" panose="020B0604020202020204" pitchFamily="34" charset="0"/>
              </a:rPr>
              <a:t>E-food desert</a:t>
            </a:r>
            <a:r>
              <a:rPr lang="zh-CN" altLang="en-US" b="1" dirty="0">
                <a:solidFill>
                  <a:srgbClr val="51425B"/>
                </a:solidFill>
                <a:highlight>
                  <a:srgbClr val="B5E1EF"/>
                </a:highlight>
                <a:latin typeface="Arial" panose="020B0604020202020204" pitchFamily="34" charset="0"/>
                <a:cs typeface="Arial" panose="020B0604020202020204" pitchFamily="34" charset="0"/>
              </a:rPr>
              <a:t> </a:t>
            </a:r>
            <a:r>
              <a:rPr lang="en-US" altLang="zh-CN" dirty="0">
                <a:solidFill>
                  <a:srgbClr val="51425B"/>
                </a:solidFill>
                <a:highlight>
                  <a:srgbClr val="B5E1EF"/>
                </a:highlight>
                <a:latin typeface="Arial" panose="020B0604020202020204" pitchFamily="34" charset="0"/>
                <a:cs typeface="Arial" panose="020B0604020202020204" pitchFamily="34" charset="0"/>
              </a:rPr>
              <a:t>(2020)</a:t>
            </a:r>
            <a:endParaRPr lang="en" altLang="zh-CN" dirty="0">
              <a:solidFill>
                <a:srgbClr val="51425B"/>
              </a:solidFill>
              <a:highlight>
                <a:srgbClr val="B5E1EF"/>
              </a:highlight>
              <a:latin typeface="Arial" panose="020B0604020202020204" pitchFamily="34" charset="0"/>
              <a:cs typeface="Arial" panose="020B0604020202020204" pitchFamily="34" charset="0"/>
            </a:endParaRPr>
          </a:p>
          <a:p>
            <a:pPr algn="just">
              <a:lnSpc>
                <a:spcPts val="2500"/>
              </a:lnSpc>
            </a:pPr>
            <a:r>
              <a:rPr lang="en" altLang="zh-CN" sz="1800" dirty="0">
                <a:effectLst/>
                <a:latin typeface="Calibri" panose="020F0502020204030204" pitchFamily="34" charset="0"/>
              </a:rPr>
              <a:t>remote and rural catchments with poor ‘access’ to groceries home delivery services. These catchments are already the most remote from physical store provision and may also be faced with withdrawal of physical (retail) services. </a:t>
            </a:r>
            <a:r>
              <a:rPr lang="en" altLang="zh-CN" sz="1800" b="1" dirty="0">
                <a:effectLst/>
                <a:latin typeface="Calibri" panose="020F0502020204030204" pitchFamily="34" charset="0"/>
              </a:rPr>
              <a:t>The e-Food Deserts Index (EFDI) was developed to re-assess the presence of food deserts across Great Britain, accounting for novel notions of groceries home delivery provision.</a:t>
            </a:r>
            <a:endParaRPr lang="en" altLang="zh-CN" b="1"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9759DCE1-B8F6-92DB-BE47-436F75D22084}"/>
              </a:ext>
            </a:extLst>
          </p:cNvPr>
          <p:cNvSpPr txBox="1"/>
          <p:nvPr/>
        </p:nvSpPr>
        <p:spPr>
          <a:xfrm>
            <a:off x="437728" y="6061561"/>
            <a:ext cx="8460208" cy="769441"/>
          </a:xfrm>
          <a:prstGeom prst="rect">
            <a:avLst/>
          </a:prstGeom>
          <a:solidFill>
            <a:schemeClr val="bg1"/>
          </a:solidFill>
        </p:spPr>
        <p:txBody>
          <a:bodyPr wrap="square">
            <a:spAutoFit/>
          </a:bodyPr>
          <a:lstStyle/>
          <a:p>
            <a:r>
              <a:rPr lang="en" altLang="zh-CN" sz="1100" dirty="0">
                <a:solidFill>
                  <a:schemeClr val="bg1">
                    <a:lumMod val="50000"/>
                  </a:schemeClr>
                </a:solidFill>
                <a:effectLst/>
                <a:latin typeface="Calibri" panose="020F0502020204030204" pitchFamily="34" charset="0"/>
              </a:rPr>
              <a:t>Andy </a:t>
            </a:r>
            <a:r>
              <a:rPr lang="en" altLang="zh-CN" sz="1100" dirty="0" err="1">
                <a:solidFill>
                  <a:schemeClr val="bg1">
                    <a:lumMod val="50000"/>
                  </a:schemeClr>
                </a:solidFill>
                <a:effectLst/>
                <a:latin typeface="Calibri" panose="020F0502020204030204" pitchFamily="34" charset="0"/>
              </a:rPr>
              <a:t>Newing</a:t>
            </a:r>
            <a:r>
              <a:rPr lang="en" altLang="zh-CN" sz="1100" dirty="0">
                <a:solidFill>
                  <a:schemeClr val="bg1">
                    <a:lumMod val="50000"/>
                  </a:schemeClr>
                </a:solidFill>
                <a:latin typeface="Calibri" panose="020F0502020204030204" pitchFamily="34" charset="0"/>
              </a:rPr>
              <a:t>, et al.</a:t>
            </a:r>
            <a:r>
              <a:rPr lang="en" altLang="zh-CN" sz="1100" dirty="0">
                <a:solidFill>
                  <a:schemeClr val="bg1">
                    <a:lumMod val="50000"/>
                  </a:schemeClr>
                </a:solidFill>
              </a:rPr>
              <a:t> </a:t>
            </a:r>
            <a:r>
              <a:rPr lang="en" altLang="zh-CN" sz="1100" i="0" strike="noStrike" dirty="0">
                <a:solidFill>
                  <a:schemeClr val="bg1">
                    <a:lumMod val="50000"/>
                  </a:schemeClr>
                </a:solidFill>
                <a:effectLst/>
                <a:latin typeface="Calibri" panose="020F0502020204030204" pitchFamily="34" charset="0"/>
                <a:cs typeface="Calibri" panose="020F0502020204030204" pitchFamily="34" charset="0"/>
              </a:rPr>
              <a:t>(2020)</a:t>
            </a:r>
            <a:r>
              <a:rPr lang="en-US" altLang="zh-CN" sz="1100" dirty="0">
                <a:solidFill>
                  <a:schemeClr val="bg1">
                    <a:lumMod val="50000"/>
                  </a:schemeClr>
                </a:solidFill>
                <a:latin typeface="Calibri" panose="020F0502020204030204" pitchFamily="34" charset="0"/>
                <a:ea typeface="宋体" panose="02010600030101010101" pitchFamily="2" charset="-122"/>
                <a:cs typeface="Calibri" panose="020F0502020204030204" pitchFamily="34" charset="0"/>
              </a:rPr>
              <a:t> EFDI User Guide. Consumer Data Research Centre.</a:t>
            </a:r>
            <a:r>
              <a:rPr lang="en" altLang="zh-CN" sz="1100" i="0" strike="noStrike" dirty="0">
                <a:solidFill>
                  <a:schemeClr val="bg1">
                    <a:lumMod val="50000"/>
                  </a:schemeClr>
                </a:solidFill>
                <a:effectLst/>
                <a:latin typeface="Calibri" panose="020F0502020204030204" pitchFamily="34" charset="0"/>
                <a:cs typeface="Calibri" panose="020F0502020204030204" pitchFamily="34" charset="0"/>
              </a:rPr>
              <a:t> Available at: </a:t>
            </a:r>
            <a:r>
              <a:rPr lang="zh-CN" altLang="en-US" sz="1100" dirty="0">
                <a:solidFill>
                  <a:schemeClr val="bg1">
                    <a:lumMod val="50000"/>
                  </a:schemeClr>
                </a:solidFill>
                <a:latin typeface="Calibri" panose="020F0502020204030204" pitchFamily="34" charset="0"/>
                <a:cs typeface="Calibri" panose="020F0502020204030204" pitchFamily="34" charset="0"/>
              </a:rPr>
              <a:t>https://data.cdrc.ac.uk/sites/default/files/efdi_userguide.pdf</a:t>
            </a:r>
            <a:endParaRPr lang="en-US" altLang="zh-CN" sz="1100" dirty="0">
              <a:solidFill>
                <a:schemeClr val="bg1">
                  <a:lumMod val="50000"/>
                </a:schemeClr>
              </a:solidFill>
              <a:latin typeface="Calibri" panose="020F0502020204030204" pitchFamily="34" charset="0"/>
              <a:cs typeface="Calibri" panose="020F0502020204030204" pitchFamily="34" charset="0"/>
            </a:endParaRPr>
          </a:p>
          <a:p>
            <a:r>
              <a:rPr lang="en-US" altLang="zh-CN" sz="1100" dirty="0" err="1">
                <a:solidFill>
                  <a:schemeClr val="bg1">
                    <a:lumMod val="50000"/>
                  </a:schemeClr>
                </a:solidFill>
                <a:latin typeface="+mj-lt"/>
                <a:sym typeface="+mn-ea"/>
              </a:rPr>
              <a:t>Newing</a:t>
            </a:r>
            <a:r>
              <a:rPr lang="en-US" altLang="zh-CN" sz="1100" dirty="0">
                <a:solidFill>
                  <a:schemeClr val="bg1">
                    <a:lumMod val="50000"/>
                  </a:schemeClr>
                </a:solidFill>
                <a:latin typeface="+mj-lt"/>
                <a:sym typeface="+mn-ea"/>
              </a:rPr>
              <a:t>, A., Hood, N., </a:t>
            </a:r>
            <a:r>
              <a:rPr lang="en-US" altLang="zh-CN" sz="1100" dirty="0" err="1">
                <a:solidFill>
                  <a:schemeClr val="bg1">
                    <a:lumMod val="50000"/>
                  </a:schemeClr>
                </a:solidFill>
                <a:latin typeface="+mj-lt"/>
                <a:sym typeface="+mn-ea"/>
              </a:rPr>
              <a:t>Videira</a:t>
            </a:r>
            <a:r>
              <a:rPr lang="en-US" altLang="zh-CN" sz="1100" dirty="0">
                <a:solidFill>
                  <a:schemeClr val="bg1">
                    <a:lumMod val="50000"/>
                  </a:schemeClr>
                </a:solidFill>
                <a:latin typeface="+mj-lt"/>
                <a:sym typeface="+mn-ea"/>
              </a:rPr>
              <a:t>, F.&amp;  </a:t>
            </a:r>
            <a:r>
              <a:rPr lang="en-US" altLang="zh-CN" sz="1100" dirty="0" err="1">
                <a:solidFill>
                  <a:schemeClr val="bg1">
                    <a:lumMod val="50000"/>
                  </a:schemeClr>
                </a:solidFill>
                <a:latin typeface="+mj-lt"/>
                <a:sym typeface="+mn-ea"/>
              </a:rPr>
              <a:t>Aewis</a:t>
            </a:r>
            <a:r>
              <a:rPr lang="en-US" altLang="zh-CN" sz="1100" dirty="0">
                <a:solidFill>
                  <a:schemeClr val="bg1">
                    <a:lumMod val="50000"/>
                  </a:schemeClr>
                </a:solidFill>
                <a:latin typeface="+mj-lt"/>
                <a:sym typeface="+mn-ea"/>
              </a:rPr>
              <a:t>, J. (2022) ‘Sorry we do not deliver to your area’: geographical inequalities in online groceries provision, The International Review of Retail, Distribution and Consumer Research, 32:1, 80-99, DOI: 10.1080/09593969.2021.2017321</a:t>
            </a:r>
            <a:endParaRPr lang="en-US" altLang="zh-CN" sz="1100" dirty="0">
              <a:solidFill>
                <a:schemeClr val="bg1">
                  <a:lumMod val="50000"/>
                </a:schemeClr>
              </a:solidFill>
              <a:latin typeface="+mj-lt"/>
            </a:endParaRPr>
          </a:p>
        </p:txBody>
      </p:sp>
    </p:spTree>
    <p:extLst>
      <p:ext uri="{BB962C8B-B14F-4D97-AF65-F5344CB8AC3E}">
        <p14:creationId xmlns:p14="http://schemas.microsoft.com/office/powerpoint/2010/main" val="789533708"/>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3952" y="816429"/>
            <a:ext cx="6783118" cy="609600"/>
          </a:xfrm>
        </p:spPr>
        <p:txBody>
          <a:bodyPr/>
          <a:lstStyle/>
          <a:p>
            <a:pPr marL="457200" indent="-457200">
              <a:buClr>
                <a:srgbClr val="B5E1EF"/>
              </a:buClr>
              <a:buFont typeface="Wingdings" pitchFamily="2" charset="2"/>
              <a:buChar char="l"/>
            </a:pPr>
            <a:r>
              <a:rPr lang="en-US" altLang="zh-CN" dirty="0">
                <a:latin typeface="Arial" panose="020B0604020202020204" pitchFamily="34" charset="0"/>
                <a:cs typeface="Arial" panose="020B0604020202020204" pitchFamily="34" charset="0"/>
                <a:sym typeface="+mn-ea"/>
              </a:rPr>
              <a:t>Conclusion</a:t>
            </a:r>
            <a:br>
              <a:rPr lang="en-US" altLang="zh-CN" dirty="0">
                <a:latin typeface="Arial" panose="020B0604020202020204" pitchFamily="34" charset="0"/>
                <a:cs typeface="Arial" panose="020B0604020202020204" pitchFamily="34" charset="0"/>
              </a:rPr>
            </a:b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538554" y="1706583"/>
            <a:ext cx="5909747" cy="3444834"/>
          </a:xfrm>
        </p:spPr>
        <p:txBody>
          <a:bodyPr>
            <a:normAutofit/>
          </a:bodyPr>
          <a:lstStyle/>
          <a:p>
            <a:pPr>
              <a:lnSpc>
                <a:spcPct val="150000"/>
              </a:lnSpc>
              <a:buFont typeface="Arial" panose="020B0604020202020204" pitchFamily="34" charset="0"/>
              <a:buChar char="•"/>
            </a:pPr>
            <a:r>
              <a:rPr lang="en-US" altLang="zh-CN" dirty="0">
                <a:latin typeface="Calibri" panose="020F0502020204030204" pitchFamily="34" charset="0"/>
                <a:cs typeface="Calibri" panose="020F0502020204030204" pitchFamily="34" charset="0"/>
                <a:sym typeface="+mn-ea"/>
              </a:rPr>
              <a:t>According to our analysis, the impact of Land use on e-food desertification in London is not significant. </a:t>
            </a:r>
          </a:p>
          <a:p>
            <a:pPr>
              <a:lnSpc>
                <a:spcPct val="150000"/>
              </a:lnSpc>
              <a:buFont typeface="Arial" panose="020B0604020202020204" pitchFamily="34" charset="0"/>
              <a:buChar char="•"/>
            </a:pPr>
            <a:r>
              <a:rPr lang="en-US" altLang="zh-CN" dirty="0">
                <a:latin typeface="Calibri" panose="020F0502020204030204" pitchFamily="34" charset="0"/>
                <a:cs typeface="Calibri" panose="020F0502020204030204" pitchFamily="34" charset="0"/>
                <a:sym typeface="+mn-ea"/>
              </a:rPr>
              <a:t>However there are a number of other drawbacks and limitations to this study</a:t>
            </a:r>
            <a:endParaRPr lang="zh-CN" altLang="en-US" dirty="0">
              <a:latin typeface="Calibri" panose="020F0502020204030204" pitchFamily="34" charset="0"/>
              <a:cs typeface="Calibri" panose="020F0502020204030204" pitchFamily="34" charset="0"/>
            </a:endParaRPr>
          </a:p>
          <a:p>
            <a:pPr>
              <a:lnSpc>
                <a:spcPct val="150000"/>
              </a:lnSpc>
              <a:buFont typeface="Arial" panose="020B0604020202020204" pitchFamily="34" charset="0"/>
              <a:buChar char="•"/>
            </a:pPr>
            <a:endParaRPr lang="zh-CN" altLang="en-US" dirty="0">
              <a:latin typeface="Calibri" panose="020F0502020204030204" pitchFamily="34" charset="0"/>
              <a:cs typeface="Calibri" panose="020F0502020204030204" pitchFamily="34" charset="0"/>
            </a:endParaRPr>
          </a:p>
        </p:txBody>
      </p:sp>
      <p:pic>
        <p:nvPicPr>
          <p:cNvPr id="4" name="Picture 2">
            <a:extLst>
              <a:ext uri="{FF2B5EF4-FFF2-40B4-BE49-F238E27FC236}">
                <a16:creationId xmlns:a16="http://schemas.microsoft.com/office/drawing/2014/main" id="{1CA74FAD-BE80-7E75-9FF3-16D401BF2BED}"/>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46537" t="7351" r="15284"/>
          <a:stretch/>
        </p:blipFill>
        <p:spPr bwMode="auto">
          <a:xfrm>
            <a:off x="7045569" y="504092"/>
            <a:ext cx="2098431" cy="6353908"/>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67A41552-9E22-EA10-CEED-4AEE44961C25}"/>
              </a:ext>
            </a:extLst>
          </p:cNvPr>
          <p:cNvSpPr/>
          <p:nvPr/>
        </p:nvSpPr>
        <p:spPr>
          <a:xfrm>
            <a:off x="7045569" y="504092"/>
            <a:ext cx="2098431" cy="6353908"/>
          </a:xfrm>
          <a:prstGeom prst="rect">
            <a:avLst/>
          </a:prstGeom>
          <a:solidFill>
            <a:schemeClr val="tx2">
              <a:lumMod val="40000"/>
              <a:lumOff val="60000"/>
              <a:alpha val="1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indent="-457200">
              <a:buClr>
                <a:srgbClr val="BFE5F1"/>
              </a:buClr>
              <a:buFont typeface="Wingdings" pitchFamily="2" charset="2"/>
              <a:buChar char="l"/>
            </a:pPr>
            <a:r>
              <a:rPr kumimoji="1" lang="en-US" altLang="zh-CN" dirty="0">
                <a:latin typeface="Arial" panose="020B0604020202020204" pitchFamily="34" charset="0"/>
                <a:cs typeface="Arial" panose="020B0604020202020204" pitchFamily="34" charset="0"/>
                <a:sym typeface="+mn-ea"/>
              </a:rPr>
              <a:t>Limitation</a:t>
            </a:r>
            <a:endParaRPr lang="zh-CN" altLang="en-US" dirty="0"/>
          </a:p>
        </p:txBody>
      </p:sp>
      <p:sp>
        <p:nvSpPr>
          <p:cNvPr id="3" name="内容占位符 2"/>
          <p:cNvSpPr>
            <a:spLocks noGrp="1"/>
          </p:cNvSpPr>
          <p:nvPr>
            <p:ph idx="1"/>
          </p:nvPr>
        </p:nvSpPr>
        <p:spPr/>
        <p:txBody>
          <a:bodyPr/>
          <a:lstStyle/>
          <a:p>
            <a:pPr>
              <a:lnSpc>
                <a:spcPct val="200000"/>
              </a:lnSpc>
            </a:pPr>
            <a:r>
              <a:rPr lang="en-US" altLang="zh-CN" dirty="0">
                <a:latin typeface="Calibri" panose="020F0502020204030204" pitchFamily="34" charset="0"/>
                <a:cs typeface="Calibri" panose="020F0502020204030204" pitchFamily="34" charset="0"/>
                <a:sym typeface="+mn-ea"/>
              </a:rPr>
              <a:t>Different times of data collection</a:t>
            </a:r>
            <a:endParaRPr lang="en-US" altLang="zh-CN" dirty="0">
              <a:latin typeface="Calibri" panose="020F0502020204030204" pitchFamily="34" charset="0"/>
              <a:cs typeface="Calibri" panose="020F0502020204030204" pitchFamily="34" charset="0"/>
            </a:endParaRPr>
          </a:p>
          <a:p>
            <a:pPr>
              <a:lnSpc>
                <a:spcPct val="200000"/>
              </a:lnSpc>
            </a:pPr>
            <a:r>
              <a:rPr lang="en-US" altLang="zh-CN" dirty="0">
                <a:latin typeface="Calibri" panose="020F0502020204030204" pitchFamily="34" charset="0"/>
                <a:cs typeface="Calibri" panose="020F0502020204030204" pitchFamily="34" charset="0"/>
                <a:sym typeface="+mn-ea"/>
              </a:rPr>
              <a:t>Different collection methods</a:t>
            </a:r>
            <a:endParaRPr lang="en-US" altLang="zh-CN" dirty="0">
              <a:latin typeface="Calibri" panose="020F0502020204030204" pitchFamily="34" charset="0"/>
              <a:cs typeface="Calibri" panose="020F0502020204030204" pitchFamily="34" charset="0"/>
            </a:endParaRPr>
          </a:p>
          <a:p>
            <a:pPr>
              <a:lnSpc>
                <a:spcPct val="200000"/>
              </a:lnSpc>
            </a:pPr>
            <a:r>
              <a:rPr lang="en-US" altLang="zh-CN" dirty="0">
                <a:latin typeface="Calibri" panose="020F0502020204030204" pitchFamily="34" charset="0"/>
                <a:cs typeface="Calibri" panose="020F0502020204030204" pitchFamily="34" charset="0"/>
                <a:sym typeface="+mn-ea"/>
              </a:rPr>
              <a:t>Type of data itself</a:t>
            </a:r>
            <a:endParaRPr lang="en-US" altLang="zh-CN" dirty="0">
              <a:latin typeface="Calibri" panose="020F0502020204030204" pitchFamily="34" charset="0"/>
              <a:cs typeface="Calibri" panose="020F0502020204030204" pitchFamily="34" charset="0"/>
            </a:endParaRPr>
          </a:p>
          <a:p>
            <a:pPr>
              <a:lnSpc>
                <a:spcPct val="200000"/>
              </a:lnSpc>
            </a:pPr>
            <a:r>
              <a:rPr lang="en-US" altLang="zh-CN" dirty="0">
                <a:latin typeface="Calibri" panose="020F0502020204030204" pitchFamily="34" charset="0"/>
                <a:cs typeface="Calibri" panose="020F0502020204030204" pitchFamily="34" charset="0"/>
                <a:sym typeface="+mn-ea"/>
              </a:rPr>
              <a:t>Model adoption</a:t>
            </a:r>
            <a:endParaRPr lang="en-US" altLang="zh-CN" dirty="0">
              <a:latin typeface="Calibri" panose="020F0502020204030204" pitchFamily="34" charset="0"/>
              <a:cs typeface="Calibri" panose="020F0502020204030204" pitchFamily="34" charset="0"/>
            </a:endParaRPr>
          </a:p>
          <a:p>
            <a:pPr>
              <a:lnSpc>
                <a:spcPct val="200000"/>
              </a:lnSpc>
            </a:pPr>
            <a:r>
              <a:rPr lang="en-US" altLang="zh-CN" dirty="0">
                <a:latin typeface="Calibri" panose="020F0502020204030204" pitchFamily="34" charset="0"/>
                <a:cs typeface="Calibri" panose="020F0502020204030204" pitchFamily="34" charset="0"/>
                <a:sym typeface="+mn-ea"/>
              </a:rPr>
              <a:t>Other possible independent variables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457200" indent="-457200">
              <a:buClr>
                <a:srgbClr val="B5E1EF"/>
              </a:buClr>
              <a:buFont typeface="Wingdings" pitchFamily="2" charset="2"/>
              <a:buChar char="l"/>
            </a:pPr>
            <a:r>
              <a:rPr lang="en-US" altLang="zh-CN" dirty="0">
                <a:latin typeface="Arial" panose="020B0604020202020204" pitchFamily="34" charset="0"/>
                <a:cs typeface="Arial" panose="020B0604020202020204" pitchFamily="34" charset="0"/>
                <a:sym typeface="+mn-ea"/>
              </a:rPr>
              <a:t>Discussion</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a:xfrm>
            <a:off x="286133" y="1295400"/>
            <a:ext cx="8534018" cy="3543300"/>
          </a:xfrm>
        </p:spPr>
        <p:txBody>
          <a:bodyPr>
            <a:noAutofit/>
          </a:bodyPr>
          <a:lstStyle/>
          <a:p>
            <a:pPr>
              <a:lnSpc>
                <a:spcPct val="150000"/>
              </a:lnSpc>
            </a:pPr>
            <a:r>
              <a:rPr lang="zh-CN" altLang="en-US" sz="1800" dirty="0">
                <a:latin typeface="Calibri" panose="020F0502020204030204" pitchFamily="34" charset="0"/>
                <a:cs typeface="Calibri" panose="020F0502020204030204" pitchFamily="34" charset="0"/>
                <a:sym typeface="+mn-ea"/>
              </a:rPr>
              <a:t>Newing et.al b (2022) shows that the availability and consumer acceptance of online groceries in the UK is growing rapidly but that the growth and availability of online groceries is exacerbating existing inequalities in rural and urban retail provision.</a:t>
            </a:r>
            <a:r>
              <a:rPr lang="en-US" altLang="zh-CN" sz="1800" dirty="0">
                <a:latin typeface="Calibri" panose="020F0502020204030204" pitchFamily="34" charset="0"/>
                <a:cs typeface="Calibri" panose="020F0502020204030204" pitchFamily="34" charset="0"/>
                <a:sym typeface="+mn-ea"/>
              </a:rPr>
              <a:t> </a:t>
            </a:r>
            <a:r>
              <a:rPr lang="zh-CN" altLang="en-US" sz="1800" dirty="0">
                <a:latin typeface="Calibri" panose="020F0502020204030204" pitchFamily="34" charset="0"/>
                <a:cs typeface="Calibri" panose="020F0502020204030204" pitchFamily="34" charset="0"/>
                <a:sym typeface="+mn-ea"/>
              </a:rPr>
              <a:t>And there has been a shift in online grocery preferences among newly crowned pneumonia consumers.</a:t>
            </a:r>
            <a:endParaRPr lang="zh-CN" altLang="en-US" sz="1800" dirty="0">
              <a:latin typeface="Calibri" panose="020F0502020204030204" pitchFamily="34" charset="0"/>
              <a:cs typeface="Calibri" panose="020F0502020204030204" pitchFamily="34" charset="0"/>
            </a:endParaRPr>
          </a:p>
          <a:p>
            <a:pPr>
              <a:lnSpc>
                <a:spcPct val="150000"/>
              </a:lnSpc>
            </a:pPr>
            <a:r>
              <a:rPr lang="en-US" altLang="zh-CN" sz="1800" dirty="0">
                <a:latin typeface="Calibri" panose="020F0502020204030204" pitchFamily="34" charset="0"/>
                <a:cs typeface="Calibri" panose="020F0502020204030204" pitchFamily="34" charset="0"/>
                <a:sym typeface="+mn-ea"/>
              </a:rPr>
              <a:t>London - Centre of England</a:t>
            </a:r>
            <a:r>
              <a:rPr lang="zh-CN" altLang="en-US" sz="1800" dirty="0">
                <a:latin typeface="Calibri" panose="020F0502020204030204" pitchFamily="34" charset="0"/>
                <a:cs typeface="Calibri" panose="020F0502020204030204" pitchFamily="34" charset="0"/>
                <a:sym typeface="+mn-ea"/>
              </a:rPr>
              <a:t>（</a:t>
            </a:r>
            <a:r>
              <a:rPr lang="en-US" altLang="zh-CN" sz="1800" dirty="0">
                <a:latin typeface="Calibri" panose="020F0502020204030204" pitchFamily="34" charset="0"/>
                <a:cs typeface="Calibri" panose="020F0502020204030204" pitchFamily="34" charset="0"/>
                <a:sym typeface="+mn-ea"/>
              </a:rPr>
              <a:t>city</a:t>
            </a:r>
            <a:r>
              <a:rPr lang="zh-CN" altLang="en-US" sz="1800" dirty="0">
                <a:latin typeface="Calibri" panose="020F0502020204030204" pitchFamily="34" charset="0"/>
                <a:cs typeface="Calibri" panose="020F0502020204030204" pitchFamily="34" charset="0"/>
                <a:sym typeface="+mn-ea"/>
              </a:rPr>
              <a:t>）</a:t>
            </a:r>
            <a:endParaRPr lang="zh-CN" altLang="en-US" sz="1800" dirty="0">
              <a:latin typeface="Calibri" panose="020F0502020204030204" pitchFamily="34" charset="0"/>
              <a:cs typeface="Calibri" panose="020F0502020204030204" pitchFamily="34" charset="0"/>
            </a:endParaRPr>
          </a:p>
          <a:p>
            <a:pPr>
              <a:lnSpc>
                <a:spcPct val="150000"/>
              </a:lnSpc>
            </a:pPr>
            <a:r>
              <a:rPr lang="zh-CN" altLang="en-US" sz="1800" dirty="0">
                <a:latin typeface="Calibri" panose="020F0502020204030204" pitchFamily="34" charset="0"/>
                <a:cs typeface="Calibri" panose="020F0502020204030204" pitchFamily="34" charset="0"/>
                <a:sym typeface="+mn-ea"/>
              </a:rPr>
              <a:t>Wrigley（</a:t>
            </a:r>
            <a:r>
              <a:rPr lang="en-US" altLang="zh-CN" sz="1800" dirty="0">
                <a:latin typeface="Calibri" panose="020F0502020204030204" pitchFamily="34" charset="0"/>
                <a:cs typeface="Calibri" panose="020F0502020204030204" pitchFamily="34" charset="0"/>
                <a:sym typeface="+mn-ea"/>
              </a:rPr>
              <a:t>2022</a:t>
            </a:r>
            <a:r>
              <a:rPr lang="zh-CN" altLang="en-US" sz="1800" dirty="0">
                <a:latin typeface="Calibri" panose="020F0502020204030204" pitchFamily="34" charset="0"/>
                <a:cs typeface="Calibri" panose="020F0502020204030204" pitchFamily="34" charset="0"/>
                <a:sym typeface="+mn-ea"/>
              </a:rPr>
              <a:t>）</a:t>
            </a:r>
            <a:r>
              <a:rPr sz="1800" dirty="0">
                <a:latin typeface="Calibri" panose="020F0502020204030204" pitchFamily="34" charset="0"/>
                <a:cs typeface="Calibri" panose="020F0502020204030204" pitchFamily="34" charset="0"/>
                <a:sym typeface="+mn-ea"/>
              </a:rPr>
              <a:t>Retailers have driven London's regeneration and although the impact of retail sites on food desertification was not significant in this study, it is still a factor that could be studied</a:t>
            </a:r>
            <a:r>
              <a:rPr lang="en-US" sz="1800" dirty="0">
                <a:latin typeface="Calibri" panose="020F0502020204030204" pitchFamily="34" charset="0"/>
                <a:cs typeface="Calibri" panose="020F0502020204030204" pitchFamily="34" charset="0"/>
                <a:sym typeface="+mn-ea"/>
              </a:rPr>
              <a:t> in other city’s e-food </a:t>
            </a:r>
            <a:r>
              <a:rPr lang="en-US" altLang="zh-CN" sz="1800" dirty="0">
                <a:latin typeface="Calibri" panose="020F0502020204030204" pitchFamily="34" charset="0"/>
                <a:cs typeface="Calibri" panose="020F0502020204030204" pitchFamily="34" charset="0"/>
                <a:sym typeface="+mn-ea"/>
              </a:rPr>
              <a:t>desertification especially like Hull, Bristol and </a:t>
            </a:r>
            <a:r>
              <a:rPr lang="en-US" altLang="zh-CN" sz="1800" dirty="0" err="1">
                <a:latin typeface="Calibri" panose="020F0502020204030204" pitchFamily="34" charset="0"/>
                <a:cs typeface="Calibri" panose="020F0502020204030204" pitchFamily="34" charset="0"/>
                <a:sym typeface="+mn-ea"/>
              </a:rPr>
              <a:t>Tameside</a:t>
            </a:r>
            <a:r>
              <a:rPr lang="en-US" altLang="zh-CN" sz="1800" dirty="0">
                <a:latin typeface="Calibri" panose="020F0502020204030204" pitchFamily="34" charset="0"/>
                <a:cs typeface="Calibri" panose="020F0502020204030204" pitchFamily="34" charset="0"/>
                <a:sym typeface="+mn-ea"/>
              </a:rPr>
              <a:t>.</a:t>
            </a:r>
          </a:p>
        </p:txBody>
      </p:sp>
      <p:sp>
        <p:nvSpPr>
          <p:cNvPr id="6" name="内容占位符 2">
            <a:extLst>
              <a:ext uri="{FF2B5EF4-FFF2-40B4-BE49-F238E27FC236}">
                <a16:creationId xmlns:a16="http://schemas.microsoft.com/office/drawing/2014/main" id="{67F32B71-B927-53F2-1B6B-5A62242E6D80}"/>
              </a:ext>
            </a:extLst>
          </p:cNvPr>
          <p:cNvSpPr>
            <a:spLocks noGrp="1"/>
          </p:cNvSpPr>
          <p:nvPr/>
        </p:nvSpPr>
        <p:spPr bwMode="auto">
          <a:xfrm>
            <a:off x="330201" y="5562600"/>
            <a:ext cx="8483598" cy="117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None/>
            </a:pPr>
            <a:r>
              <a:rPr lang="en-US" altLang="zh-CN" sz="1200" dirty="0">
                <a:solidFill>
                  <a:schemeClr val="bg1">
                    <a:lumMod val="50000"/>
                  </a:schemeClr>
                </a:solidFill>
                <a:latin typeface="+mj-lt"/>
                <a:sym typeface="+mn-ea"/>
              </a:rPr>
              <a:t>Newing, A., Hood, N., Videira, F.&amp;  </a:t>
            </a:r>
            <a:r>
              <a:rPr lang="en-US" altLang="zh-CN" sz="1200" dirty="0" err="1">
                <a:solidFill>
                  <a:schemeClr val="bg1">
                    <a:lumMod val="50000"/>
                  </a:schemeClr>
                </a:solidFill>
                <a:latin typeface="+mj-lt"/>
                <a:sym typeface="+mn-ea"/>
              </a:rPr>
              <a:t>Aewis</a:t>
            </a:r>
            <a:r>
              <a:rPr lang="en-US" altLang="zh-CN" sz="1200" dirty="0">
                <a:solidFill>
                  <a:schemeClr val="bg1">
                    <a:lumMod val="50000"/>
                  </a:schemeClr>
                </a:solidFill>
                <a:latin typeface="+mj-lt"/>
                <a:sym typeface="+mn-ea"/>
              </a:rPr>
              <a:t>, J. (2022) ‘Sorry we do not deliver to your area’: geographical inequalities in online groceries provision, The International Review of Retail, Distribution and Consumer Research, 32:1, 80-99, DOI: 10.1080/09593969.2021.2017321</a:t>
            </a:r>
            <a:endParaRPr lang="en-US" altLang="zh-CN" sz="1200" dirty="0">
              <a:solidFill>
                <a:schemeClr val="bg1">
                  <a:lumMod val="50000"/>
                </a:schemeClr>
              </a:solidFill>
              <a:latin typeface="+mj-lt"/>
            </a:endParaRPr>
          </a:p>
          <a:p>
            <a:pPr marL="0" indent="0">
              <a:buNone/>
            </a:pPr>
            <a:r>
              <a:rPr lang="zh-CN" altLang="en-US" sz="1200" dirty="0">
                <a:solidFill>
                  <a:schemeClr val="bg1">
                    <a:lumMod val="50000"/>
                  </a:schemeClr>
                </a:solidFill>
                <a:latin typeface="+mj-lt"/>
                <a:sym typeface="+mn-ea"/>
              </a:rPr>
              <a:t>Wrigley，</a:t>
            </a:r>
            <a:r>
              <a:rPr lang="en-US" altLang="zh-CN" sz="1200" dirty="0">
                <a:solidFill>
                  <a:schemeClr val="bg1">
                    <a:lumMod val="50000"/>
                  </a:schemeClr>
                </a:solidFill>
                <a:latin typeface="+mj-lt"/>
                <a:sym typeface="+mn-ea"/>
              </a:rPr>
              <a:t>N(2002)</a:t>
            </a:r>
            <a:r>
              <a:rPr lang="zh-CN" altLang="en-US" sz="1200" dirty="0">
                <a:solidFill>
                  <a:schemeClr val="bg1">
                    <a:lumMod val="50000"/>
                  </a:schemeClr>
                </a:solidFill>
                <a:latin typeface="+mj-lt"/>
                <a:sym typeface="+mn-ea"/>
              </a:rPr>
              <a:t>'Food Deserts' in British Cities: Policy Context and Research Priorities</a:t>
            </a:r>
            <a:r>
              <a:rPr lang="en-US" altLang="zh-CN" sz="1200" dirty="0">
                <a:solidFill>
                  <a:schemeClr val="bg1">
                    <a:lumMod val="50000"/>
                  </a:schemeClr>
                </a:solidFill>
                <a:latin typeface="+mj-lt"/>
                <a:sym typeface="+mn-ea"/>
              </a:rPr>
              <a:t>.</a:t>
            </a:r>
            <a:r>
              <a:rPr lang="zh-CN" altLang="en-US" sz="1200" dirty="0">
                <a:solidFill>
                  <a:schemeClr val="bg1">
                    <a:lumMod val="50000"/>
                  </a:schemeClr>
                </a:solidFill>
                <a:latin typeface="+mj-lt"/>
                <a:sym typeface="+mn-ea"/>
              </a:rPr>
              <a:t>Urban Studies , October 2002, Vol. 39, No. 11</a:t>
            </a:r>
            <a:r>
              <a:rPr lang="en-US" altLang="zh-CN" sz="1200" dirty="0">
                <a:solidFill>
                  <a:schemeClr val="bg1">
                    <a:lumMod val="50000"/>
                  </a:schemeClr>
                </a:solidFill>
                <a:latin typeface="+mj-lt"/>
                <a:sym typeface="+mn-ea"/>
              </a:rPr>
              <a:t>, </a:t>
            </a:r>
            <a:r>
              <a:rPr lang="zh-CN" altLang="en-US" sz="1200" dirty="0">
                <a:solidFill>
                  <a:schemeClr val="bg1">
                    <a:lumMod val="50000"/>
                  </a:schemeClr>
                </a:solidFill>
                <a:latin typeface="+mj-lt"/>
                <a:sym typeface="+mn-ea"/>
              </a:rPr>
              <a:t>pp. 2029-2040 </a:t>
            </a:r>
            <a:r>
              <a:rPr lang="en-US" altLang="zh-CN" sz="1200" dirty="0">
                <a:solidFill>
                  <a:schemeClr val="bg1">
                    <a:lumMod val="50000"/>
                  </a:schemeClr>
                </a:solidFill>
                <a:latin typeface="+mj-lt"/>
                <a:sym typeface="+mn-ea"/>
              </a:rPr>
              <a:t>.</a:t>
            </a:r>
            <a:r>
              <a:rPr lang="zh-CN" altLang="en-US" sz="1200" dirty="0">
                <a:solidFill>
                  <a:schemeClr val="bg1">
                    <a:lumMod val="50000"/>
                  </a:schemeClr>
                </a:solidFill>
                <a:latin typeface="+mj-lt"/>
                <a:sym typeface="+mn-ea"/>
              </a:rPr>
              <a:t>URL: https://www.jstor.org/stable/43196800</a:t>
            </a:r>
            <a:endParaRPr lang="zh-CN" altLang="en-US" sz="1200" dirty="0">
              <a:solidFill>
                <a:schemeClr val="bg1">
                  <a:lumMod val="50000"/>
                </a:schemeClr>
              </a:solidFill>
              <a:latin typeface="+mj-lt"/>
            </a:endParaRPr>
          </a:p>
          <a:p>
            <a:pPr marL="0" indent="0">
              <a:buNone/>
            </a:pPr>
            <a:endParaRPr lang="zh-CN" altLang="en-US" sz="1200" dirty="0">
              <a:solidFill>
                <a:schemeClr val="bg1">
                  <a:lumMod val="50000"/>
                </a:schemeClr>
              </a:solidFill>
              <a:latin typeface="+mj-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手动输入 7">
            <a:extLst>
              <a:ext uri="{FF2B5EF4-FFF2-40B4-BE49-F238E27FC236}">
                <a16:creationId xmlns:a16="http://schemas.microsoft.com/office/drawing/2014/main" id="{3C548EB6-AABB-94AB-9A8E-5F264CBFCFC9}"/>
              </a:ext>
            </a:extLst>
          </p:cNvPr>
          <p:cNvSpPr/>
          <p:nvPr/>
        </p:nvSpPr>
        <p:spPr>
          <a:xfrm rot="5400000" flipH="1">
            <a:off x="2361202" y="-1659215"/>
            <a:ext cx="763993" cy="5486400"/>
          </a:xfrm>
          <a:prstGeom prst="flowChartManualInput">
            <a:avLst/>
          </a:prstGeom>
          <a:solidFill>
            <a:srgbClr val="B5E1EF">
              <a:alpha val="8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Rectangle 2"/>
          <p:cNvSpPr>
            <a:spLocks noGrp="1" noChangeArrowheads="1"/>
          </p:cNvSpPr>
          <p:nvPr>
            <p:ph type="title"/>
          </p:nvPr>
        </p:nvSpPr>
        <p:spPr>
          <a:xfrm>
            <a:off x="281689" y="779318"/>
            <a:ext cx="7092888" cy="479629"/>
          </a:xfrm>
        </p:spPr>
        <p:txBody>
          <a:bodyPr/>
          <a:lstStyle/>
          <a:p>
            <a:r>
              <a:rPr lang="en-GB" b="1" dirty="0">
                <a:latin typeface="Microsoft YaHei" panose="020B0503020204020204" pitchFamily="34" charset="-122"/>
                <a:ea typeface="Microsoft YaHei" panose="020B0503020204020204" pitchFamily="34" charset="-122"/>
              </a:rPr>
              <a:t>Tasks Arrangement</a:t>
            </a:r>
          </a:p>
        </p:txBody>
      </p:sp>
      <p:sp>
        <p:nvSpPr>
          <p:cNvPr id="3" name="Rectangle 3">
            <a:extLst>
              <a:ext uri="{FF2B5EF4-FFF2-40B4-BE49-F238E27FC236}">
                <a16:creationId xmlns:a16="http://schemas.microsoft.com/office/drawing/2014/main" id="{ED37C49A-D858-2164-7A47-A186B5300E22}"/>
              </a:ext>
            </a:extLst>
          </p:cNvPr>
          <p:cNvSpPr txBox="1">
            <a:spLocks noChangeArrowheads="1"/>
          </p:cNvSpPr>
          <p:nvPr/>
        </p:nvSpPr>
        <p:spPr bwMode="auto">
          <a:xfrm>
            <a:off x="4643249" y="1811076"/>
            <a:ext cx="4311907" cy="2416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None/>
            </a:pPr>
            <a:r>
              <a:rPr lang="en-US" altLang="zh-CN" sz="2000" b="1" kern="0" dirty="0">
                <a:solidFill>
                  <a:srgbClr val="563F5B"/>
                </a:solidFill>
                <a:latin typeface="Arial" panose="020B0604020202020204" pitchFamily="34" charset="0"/>
                <a:cs typeface="Arial" panose="020B0604020202020204" pitchFamily="34" charset="0"/>
              </a:rPr>
              <a:t>Yijing(Rose) Zhang </a:t>
            </a:r>
          </a:p>
          <a:p>
            <a:r>
              <a:rPr lang="en-US" altLang="zh-CN" sz="2000" kern="0" dirty="0">
                <a:latin typeface="+mj-lt"/>
              </a:rPr>
              <a:t>Background analysis</a:t>
            </a:r>
          </a:p>
          <a:p>
            <a:r>
              <a:rPr lang="en-US" altLang="zh-CN" sz="2000" kern="0" dirty="0">
                <a:latin typeface="+mj-lt"/>
              </a:rPr>
              <a:t>Data selection</a:t>
            </a:r>
            <a:r>
              <a:rPr lang="zh-CN" altLang="en-US" sz="2000" kern="0" dirty="0">
                <a:latin typeface="+mj-lt"/>
              </a:rPr>
              <a:t> </a:t>
            </a:r>
            <a:r>
              <a:rPr lang="en-US" altLang="zh-CN" sz="2000" kern="0" dirty="0">
                <a:latin typeface="+mj-lt"/>
              </a:rPr>
              <a:t>and source</a:t>
            </a:r>
          </a:p>
          <a:p>
            <a:r>
              <a:rPr lang="en-US" sz="2000" kern="0" dirty="0">
                <a:latin typeface="+mj-lt"/>
              </a:rPr>
              <a:t>Mapping analysis and </a:t>
            </a:r>
            <a:r>
              <a:rPr lang="en-GB" altLang="zh-CN" sz="1800" dirty="0">
                <a:effectLst/>
                <a:latin typeface="Arial" panose="020B0604020202020204" pitchFamily="34" charset="0"/>
                <a:ea typeface="DengXian" panose="02010600030101010101" pitchFamily="2" charset="-122"/>
              </a:rPr>
              <a:t>visualisation</a:t>
            </a:r>
            <a:r>
              <a:rPr lang="zh-CN" altLang="zh-CN" sz="1600" dirty="0">
                <a:effectLst/>
              </a:rPr>
              <a:t> </a:t>
            </a:r>
            <a:endParaRPr lang="en-US" sz="2000" kern="0" dirty="0">
              <a:latin typeface="+mj-lt"/>
            </a:endParaRPr>
          </a:p>
          <a:p>
            <a:r>
              <a:rPr lang="en-US" sz="2000" kern="0" dirty="0">
                <a:latin typeface="+mj-lt"/>
              </a:rPr>
              <a:t>Slides general arrangement and design</a:t>
            </a:r>
          </a:p>
          <a:p>
            <a:endParaRPr lang="en-US" sz="2000" kern="0" dirty="0">
              <a:latin typeface="+mj-lt"/>
            </a:endParaRPr>
          </a:p>
          <a:p>
            <a:pPr lvl="1"/>
            <a:endParaRPr lang="en-US" sz="2000" kern="0" dirty="0">
              <a:latin typeface="+mj-lt"/>
            </a:endParaRPr>
          </a:p>
          <a:p>
            <a:pPr lvl="1"/>
            <a:endParaRPr lang="en-US" sz="2000" kern="0" dirty="0">
              <a:latin typeface="+mj-lt"/>
            </a:endParaRPr>
          </a:p>
        </p:txBody>
      </p:sp>
      <p:sp>
        <p:nvSpPr>
          <p:cNvPr id="7" name="Rectangle 3">
            <a:extLst>
              <a:ext uri="{FF2B5EF4-FFF2-40B4-BE49-F238E27FC236}">
                <a16:creationId xmlns:a16="http://schemas.microsoft.com/office/drawing/2014/main" id="{1352D14C-59F6-D399-B045-E12D2F12CE26}"/>
              </a:ext>
            </a:extLst>
          </p:cNvPr>
          <p:cNvSpPr txBox="1">
            <a:spLocks noChangeArrowheads="1"/>
          </p:cNvSpPr>
          <p:nvPr/>
        </p:nvSpPr>
        <p:spPr bwMode="auto">
          <a:xfrm>
            <a:off x="4643250" y="4397346"/>
            <a:ext cx="4076554" cy="186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85000" lnSpcReduction="10000"/>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None/>
            </a:pPr>
            <a:r>
              <a:rPr lang="en-US" altLang="zh-CN" sz="2400" b="1" kern="0" dirty="0">
                <a:solidFill>
                  <a:srgbClr val="563F5B"/>
                </a:solidFill>
                <a:latin typeface="Arial" panose="020B0604020202020204" pitchFamily="34" charset="0"/>
                <a:cs typeface="Arial" panose="020B0604020202020204" pitchFamily="34" charset="0"/>
              </a:rPr>
              <a:t>Huayue(Rayne</a:t>
            </a:r>
            <a:r>
              <a:rPr lang="en-US" altLang="zh-CN" b="1" kern="0" dirty="0">
                <a:solidFill>
                  <a:srgbClr val="563F5B"/>
                </a:solidFill>
                <a:latin typeface="Arial" panose="020B0604020202020204" pitchFamily="34" charset="0"/>
                <a:cs typeface="Arial" panose="020B0604020202020204" pitchFamily="34" charset="0"/>
              </a:rPr>
              <a:t>)</a:t>
            </a:r>
            <a:r>
              <a:rPr lang="en-US" altLang="zh-CN" sz="2400" b="1" kern="0" dirty="0">
                <a:solidFill>
                  <a:srgbClr val="563F5B"/>
                </a:solidFill>
                <a:latin typeface="Arial" panose="020B0604020202020204" pitchFamily="34" charset="0"/>
                <a:cs typeface="Arial" panose="020B0604020202020204" pitchFamily="34" charset="0"/>
              </a:rPr>
              <a:t> Cheng</a:t>
            </a:r>
            <a:endParaRPr lang="en-US" altLang="zh-CN" sz="2400" kern="0" dirty="0">
              <a:solidFill>
                <a:srgbClr val="563F5B"/>
              </a:solidFill>
              <a:latin typeface="Arial" panose="020B0604020202020204" pitchFamily="34" charset="0"/>
              <a:cs typeface="Arial" panose="020B0604020202020204" pitchFamily="34" charset="0"/>
            </a:endParaRPr>
          </a:p>
          <a:p>
            <a:r>
              <a:rPr lang="en-US" altLang="zh-CN" sz="2400" kern="0" dirty="0">
                <a:latin typeface="+mj-lt"/>
              </a:rPr>
              <a:t>Analysis of data types and dependent variable distribution</a:t>
            </a:r>
          </a:p>
          <a:p>
            <a:r>
              <a:rPr lang="en-US" altLang="zh-CN" sz="2400" kern="0" dirty="0">
                <a:latin typeface="+mj-lt"/>
              </a:rPr>
              <a:t>Conclusion and limitation</a:t>
            </a:r>
          </a:p>
          <a:p>
            <a:r>
              <a:rPr lang="en-US" altLang="zh-CN" sz="2400" kern="0" dirty="0">
                <a:latin typeface="+mj-lt"/>
              </a:rPr>
              <a:t>Reference</a:t>
            </a:r>
          </a:p>
          <a:p>
            <a:endParaRPr lang="en-US" kern="0" dirty="0">
              <a:latin typeface="+mj-lt"/>
            </a:endParaRPr>
          </a:p>
          <a:p>
            <a:pPr lvl="1"/>
            <a:endParaRPr lang="en-US" kern="0" dirty="0">
              <a:latin typeface="+mj-lt"/>
            </a:endParaRPr>
          </a:p>
          <a:p>
            <a:pPr lvl="1"/>
            <a:endParaRPr lang="en-US" kern="0" dirty="0">
              <a:latin typeface="+mj-lt"/>
            </a:endParaRPr>
          </a:p>
        </p:txBody>
      </p:sp>
      <p:sp>
        <p:nvSpPr>
          <p:cNvPr id="9" name="Rectangle 3">
            <a:extLst>
              <a:ext uri="{FF2B5EF4-FFF2-40B4-BE49-F238E27FC236}">
                <a16:creationId xmlns:a16="http://schemas.microsoft.com/office/drawing/2014/main" id="{C0A482CE-0A2F-2F41-3B74-1048083536C3}"/>
              </a:ext>
            </a:extLst>
          </p:cNvPr>
          <p:cNvSpPr txBox="1">
            <a:spLocks noChangeArrowheads="1"/>
          </p:cNvSpPr>
          <p:nvPr/>
        </p:nvSpPr>
        <p:spPr bwMode="auto">
          <a:xfrm>
            <a:off x="649824" y="1811076"/>
            <a:ext cx="4417622" cy="2416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None/>
            </a:pPr>
            <a:r>
              <a:rPr lang="en-US" altLang="zh-CN" sz="2000" b="1" kern="0" dirty="0">
                <a:solidFill>
                  <a:srgbClr val="563F5B"/>
                </a:solidFill>
                <a:latin typeface="Arial" panose="020B0604020202020204" pitchFamily="34" charset="0"/>
                <a:cs typeface="Arial" panose="020B0604020202020204" pitchFamily="34" charset="0"/>
              </a:rPr>
              <a:t>Youtian</a:t>
            </a:r>
            <a:r>
              <a:rPr lang="zh-CN" altLang="en-US" sz="2000" b="1" kern="0" dirty="0">
                <a:solidFill>
                  <a:srgbClr val="563F5B"/>
                </a:solidFill>
                <a:latin typeface="Arial" panose="020B0604020202020204" pitchFamily="34" charset="0"/>
                <a:cs typeface="Arial" panose="020B0604020202020204" pitchFamily="34" charset="0"/>
              </a:rPr>
              <a:t> </a:t>
            </a:r>
            <a:r>
              <a:rPr lang="en-US" altLang="zh-CN" sz="2000" b="1" kern="0" dirty="0">
                <a:solidFill>
                  <a:srgbClr val="563F5B"/>
                </a:solidFill>
                <a:latin typeface="Arial" panose="020B0604020202020204" pitchFamily="34" charset="0"/>
                <a:cs typeface="Arial" panose="020B0604020202020204" pitchFamily="34" charset="0"/>
              </a:rPr>
              <a:t>Peng </a:t>
            </a:r>
          </a:p>
          <a:p>
            <a:r>
              <a:rPr lang="en-US" altLang="zh-CN" sz="2000" kern="0" dirty="0">
                <a:latin typeface="+mj-lt"/>
              </a:rPr>
              <a:t>Identify the regression problem</a:t>
            </a:r>
          </a:p>
          <a:p>
            <a:r>
              <a:rPr lang="en-US" altLang="zh-CN" sz="2000" kern="0" dirty="0">
                <a:latin typeface="+mj-lt"/>
              </a:rPr>
              <a:t>Explore data </a:t>
            </a:r>
          </a:p>
          <a:p>
            <a:r>
              <a:rPr lang="en-US" altLang="zh-CN" sz="2000" kern="0" dirty="0">
                <a:latin typeface="+mj-lt"/>
              </a:rPr>
              <a:t>Variable selection</a:t>
            </a:r>
          </a:p>
          <a:p>
            <a:r>
              <a:rPr lang="en-US" altLang="zh-CN" sz="2000" kern="0" dirty="0">
                <a:latin typeface="+mj-lt"/>
              </a:rPr>
              <a:t>Build and fit a linear model </a:t>
            </a:r>
          </a:p>
          <a:p>
            <a:r>
              <a:rPr lang="en-US" altLang="zh-CN" sz="2000" kern="0" dirty="0">
                <a:latin typeface="+mj-lt"/>
              </a:rPr>
              <a:t>Interpret the model</a:t>
            </a:r>
            <a:endParaRPr lang="en-US" sz="2000" kern="0" dirty="0">
              <a:latin typeface="+mj-lt"/>
            </a:endParaRPr>
          </a:p>
          <a:p>
            <a:pPr lvl="1"/>
            <a:endParaRPr lang="en-US" sz="2000" kern="0" dirty="0">
              <a:latin typeface="+mj-lt"/>
            </a:endParaRPr>
          </a:p>
          <a:p>
            <a:pPr lvl="1"/>
            <a:endParaRPr lang="en-US" sz="2000" kern="0" dirty="0">
              <a:latin typeface="+mj-lt"/>
            </a:endParaRPr>
          </a:p>
        </p:txBody>
      </p:sp>
      <p:sp>
        <p:nvSpPr>
          <p:cNvPr id="10" name="Rectangle 3">
            <a:extLst>
              <a:ext uri="{FF2B5EF4-FFF2-40B4-BE49-F238E27FC236}">
                <a16:creationId xmlns:a16="http://schemas.microsoft.com/office/drawing/2014/main" id="{D0A5282D-80FE-85C7-A0C4-92ACFF6C22E0}"/>
              </a:ext>
            </a:extLst>
          </p:cNvPr>
          <p:cNvSpPr txBox="1">
            <a:spLocks noChangeArrowheads="1"/>
          </p:cNvSpPr>
          <p:nvPr/>
        </p:nvSpPr>
        <p:spPr bwMode="auto">
          <a:xfrm>
            <a:off x="649824" y="4321318"/>
            <a:ext cx="3993426" cy="2416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a:buNone/>
            </a:pPr>
            <a:r>
              <a:rPr lang="en-US" altLang="zh-CN" sz="2000" b="1" kern="0" dirty="0">
                <a:solidFill>
                  <a:srgbClr val="563F5B"/>
                </a:solidFill>
                <a:latin typeface="Arial" panose="020B0604020202020204" pitchFamily="34" charset="0"/>
                <a:cs typeface="Arial" panose="020B0604020202020204" pitchFamily="34" charset="0"/>
              </a:rPr>
              <a:t>Zhang Qin</a:t>
            </a:r>
          </a:p>
          <a:p>
            <a:r>
              <a:rPr lang="en-US" sz="2000" kern="0" dirty="0">
                <a:latin typeface="+mj-lt"/>
              </a:rPr>
              <a:t>Frequency distribution analysis</a:t>
            </a:r>
          </a:p>
          <a:p>
            <a:r>
              <a:rPr lang="en-US" sz="2000" kern="0" dirty="0">
                <a:latin typeface="+mj-lt"/>
              </a:rPr>
              <a:t>Measures of central tendency </a:t>
            </a:r>
          </a:p>
          <a:p>
            <a:r>
              <a:rPr lang="en-US" sz="2000" kern="0" dirty="0">
                <a:latin typeface="+mj-lt"/>
              </a:rPr>
              <a:t>Summary of key fields </a:t>
            </a:r>
          </a:p>
          <a:p>
            <a:pPr lvl="1"/>
            <a:endParaRPr lang="en-US" sz="2000" kern="0" dirty="0">
              <a:latin typeface="+mj-lt"/>
            </a:endParaRPr>
          </a:p>
          <a:p>
            <a:pPr lvl="1"/>
            <a:endParaRPr lang="en-US" sz="2000" kern="0" dirty="0">
              <a:latin typeface="+mj-lt"/>
            </a:endParaRPr>
          </a:p>
        </p:txBody>
      </p:sp>
    </p:spTree>
    <p:extLst>
      <p:ext uri="{BB962C8B-B14F-4D97-AF65-F5344CB8AC3E}">
        <p14:creationId xmlns:p14="http://schemas.microsoft.com/office/powerpoint/2010/main" val="14362619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1A3B84C7-7422-0093-2D82-8169BAD50FDC}"/>
              </a:ext>
            </a:extLst>
          </p:cNvPr>
          <p:cNvPicPr>
            <a:picLocks noChangeAspect="1" noChangeArrowheads="1"/>
          </p:cNvPicPr>
          <p:nvPr/>
        </p:nvPicPr>
        <p:blipFill rotWithShape="1">
          <a:blip r:embed="rId2">
            <a:alphaModFix amt="58000"/>
            <a:extLst>
              <a:ext uri="{28A0092B-C50C-407E-A947-70E740481C1C}">
                <a14:useLocalDpi xmlns:a14="http://schemas.microsoft.com/office/drawing/2010/main" val="0"/>
              </a:ext>
            </a:extLst>
          </a:blip>
          <a:srcRect l="8936" b="3750"/>
          <a:stretch/>
        </p:blipFill>
        <p:spPr bwMode="auto">
          <a:xfrm rot="16200000">
            <a:off x="1785003" y="-501000"/>
            <a:ext cx="5573997" cy="914400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a:extLst>
              <a:ext uri="{FF2B5EF4-FFF2-40B4-BE49-F238E27FC236}">
                <a16:creationId xmlns:a16="http://schemas.microsoft.com/office/drawing/2014/main" id="{D8573162-A350-1D74-89DD-891B8E09A553}"/>
              </a:ext>
            </a:extLst>
          </p:cNvPr>
          <p:cNvSpPr/>
          <p:nvPr/>
        </p:nvSpPr>
        <p:spPr>
          <a:xfrm>
            <a:off x="0" y="1296129"/>
            <a:ext cx="9144000" cy="5561871"/>
          </a:xfrm>
          <a:prstGeom prst="rect">
            <a:avLst/>
          </a:prstGeom>
          <a:solidFill>
            <a:schemeClr val="tx2">
              <a:lumMod val="40000"/>
              <a:lumOff val="60000"/>
              <a:alpha val="1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22" name="图片 21">
            <a:extLst>
              <a:ext uri="{FF2B5EF4-FFF2-40B4-BE49-F238E27FC236}">
                <a16:creationId xmlns:a16="http://schemas.microsoft.com/office/drawing/2014/main" id="{45209FE2-6289-E70D-4C49-6AA69B31C387}"/>
              </a:ext>
            </a:extLst>
          </p:cNvPr>
          <p:cNvPicPr>
            <a:picLocks noChangeAspect="1"/>
          </p:cNvPicPr>
          <p:nvPr/>
        </p:nvPicPr>
        <p:blipFill rotWithShape="1">
          <a:blip r:embed="rId3">
            <a:alphaModFix amt="79000"/>
            <a:extLst>
              <a:ext uri="{28A0092B-C50C-407E-A947-70E740481C1C}">
                <a14:useLocalDpi xmlns:a14="http://schemas.microsoft.com/office/drawing/2010/main" val="0"/>
              </a:ext>
            </a:extLst>
          </a:blip>
          <a:srcRect l="4575" t="10946" r="4575" b="10946"/>
          <a:stretch/>
        </p:blipFill>
        <p:spPr>
          <a:xfrm>
            <a:off x="0" y="1284000"/>
            <a:ext cx="9144001" cy="5561871"/>
          </a:xfrm>
          <a:prstGeom prst="rect">
            <a:avLst/>
          </a:prstGeom>
        </p:spPr>
      </p:pic>
      <p:sp>
        <p:nvSpPr>
          <p:cNvPr id="6" name="手动输入 5">
            <a:extLst>
              <a:ext uri="{FF2B5EF4-FFF2-40B4-BE49-F238E27FC236}">
                <a16:creationId xmlns:a16="http://schemas.microsoft.com/office/drawing/2014/main" id="{DE666F28-AD86-453C-C262-4E63DF2BDECF}"/>
              </a:ext>
            </a:extLst>
          </p:cNvPr>
          <p:cNvSpPr/>
          <p:nvPr/>
        </p:nvSpPr>
        <p:spPr>
          <a:xfrm rot="5400000" flipH="1">
            <a:off x="2403232" y="-750278"/>
            <a:ext cx="1875692" cy="6682156"/>
          </a:xfrm>
          <a:prstGeom prst="flowChartManualInput">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 name="Title 1"/>
          <p:cNvSpPr>
            <a:spLocks noGrp="1"/>
          </p:cNvSpPr>
          <p:nvPr>
            <p:ph type="ctrTitle"/>
          </p:nvPr>
        </p:nvSpPr>
        <p:spPr>
          <a:xfrm>
            <a:off x="655451" y="1691156"/>
            <a:ext cx="6589410" cy="1368425"/>
          </a:xfrm>
        </p:spPr>
        <p:txBody>
          <a:bodyPr/>
          <a:lstStyle/>
          <a:p>
            <a:pPr>
              <a:lnSpc>
                <a:spcPct val="150000"/>
              </a:lnSpc>
            </a:pPr>
            <a:r>
              <a:rPr lang="en-GB" sz="6600" dirty="0">
                <a:latin typeface="Arial" panose="020B0604020202020204" pitchFamily="34" charset="0"/>
                <a:ea typeface="Microsoft YaHei" panose="020B0503020204020204" pitchFamily="34" charset="-122"/>
                <a:cs typeface="Arial" panose="020B0604020202020204" pitchFamily="34" charset="0"/>
              </a:rPr>
              <a:t>Thank You</a:t>
            </a:r>
            <a:endParaRPr lang="en-GB" sz="7200" dirty="0">
              <a:latin typeface="Arial" panose="020B0604020202020204" pitchFamily="34" charset="0"/>
              <a:ea typeface="Microsoft YaHei" panose="020B0503020204020204" pitchFamily="34" charset="-122"/>
              <a:cs typeface="Arial" panose="020B0604020202020204" pitchFamily="34" charset="0"/>
            </a:endParaRPr>
          </a:p>
        </p:txBody>
      </p:sp>
      <p:sp>
        <p:nvSpPr>
          <p:cNvPr id="4" name="InstructionContentMeetingId">
            <a:extLst>
              <a:ext uri="{FF2B5EF4-FFF2-40B4-BE49-F238E27FC236}">
                <a16:creationId xmlns:a16="http://schemas.microsoft.com/office/drawing/2014/main" id="{AE27BBBC-BFE7-4162-840C-B282CB68690B}"/>
              </a:ext>
            </a:extLst>
          </p:cNvPr>
          <p:cNvSpPr txBox="1"/>
          <p:nvPr/>
        </p:nvSpPr>
        <p:spPr>
          <a:xfrm>
            <a:off x="7384498" y="6149572"/>
            <a:ext cx="1989302" cy="1040285"/>
          </a:xfrm>
          <a:prstGeom prst="rect">
            <a:avLst/>
          </a:prstGeom>
          <a:noFill/>
        </p:spPr>
        <p:txBody>
          <a:bodyPr vert="horz" wrap="square" rtlCol="0">
            <a:spAutoFit/>
          </a:bodyPr>
          <a:lstStyle/>
          <a:p>
            <a:pPr fontAlgn="base">
              <a:spcBef>
                <a:spcPct val="20000"/>
              </a:spcBef>
              <a:spcAft>
                <a:spcPct val="0"/>
              </a:spcAft>
            </a:pPr>
            <a:r>
              <a:rPr lang="en-GB" sz="2800" b="1" dirty="0">
                <a:latin typeface="Arial" panose="020B0604020202020204" pitchFamily="34" charset="0"/>
                <a:ea typeface="SimHei" panose="02010609060101010101" pitchFamily="49" charset="-122"/>
                <a:cs typeface="Arial" panose="020B0604020202020204" pitchFamily="34" charset="0"/>
              </a:rPr>
              <a:t>Group 3</a:t>
            </a:r>
          </a:p>
          <a:p>
            <a:pPr fontAlgn="base">
              <a:spcBef>
                <a:spcPct val="20000"/>
              </a:spcBef>
              <a:spcAft>
                <a:spcPct val="0"/>
              </a:spcAft>
            </a:pPr>
            <a:endParaRPr lang="en-US" sz="2800" b="1" dirty="0">
              <a:latin typeface="Arial" panose="020B0604020202020204" pitchFamily="34" charset="0"/>
              <a:ea typeface="SimHei" panose="02010609060101010101" pitchFamily="49" charset="-122"/>
              <a:cs typeface="Arial" panose="020B0604020202020204" pitchFamily="34" charset="0"/>
            </a:endParaRPr>
          </a:p>
        </p:txBody>
      </p:sp>
      <p:sp>
        <p:nvSpPr>
          <p:cNvPr id="8" name="矩形 7">
            <a:extLst>
              <a:ext uri="{FF2B5EF4-FFF2-40B4-BE49-F238E27FC236}">
                <a16:creationId xmlns:a16="http://schemas.microsoft.com/office/drawing/2014/main" id="{F704DB4F-3274-042F-57AC-2B2E7CE74117}"/>
              </a:ext>
            </a:extLst>
          </p:cNvPr>
          <p:cNvSpPr/>
          <p:nvPr/>
        </p:nvSpPr>
        <p:spPr>
          <a:xfrm>
            <a:off x="306088" y="1983068"/>
            <a:ext cx="142315" cy="1182020"/>
          </a:xfrm>
          <a:prstGeom prst="rect">
            <a:avLst/>
          </a:prstGeom>
          <a:solidFill>
            <a:srgbClr val="B5E1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74562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E4BBFCE-632E-A176-CBA8-975A28BD0E4E}"/>
              </a:ext>
            </a:extLst>
          </p:cNvPr>
          <p:cNvSpPr txBox="1"/>
          <p:nvPr/>
        </p:nvSpPr>
        <p:spPr>
          <a:xfrm>
            <a:off x="246064" y="1122746"/>
            <a:ext cx="8738448" cy="2321020"/>
          </a:xfrm>
          <a:prstGeom prst="rect">
            <a:avLst/>
          </a:prstGeom>
          <a:noFill/>
        </p:spPr>
        <p:txBody>
          <a:bodyPr wrap="square">
            <a:spAutoFit/>
          </a:bodyPr>
          <a:lstStyle/>
          <a:p>
            <a:pPr algn="just">
              <a:lnSpc>
                <a:spcPct val="150000"/>
              </a:lnSpc>
            </a:pPr>
            <a:r>
              <a:rPr lang="en" altLang="zh-CN" sz="1400" b="1" i="0" dirty="0">
                <a:solidFill>
                  <a:srgbClr val="51425B"/>
                </a:solidFill>
                <a:effectLst/>
                <a:highlight>
                  <a:srgbClr val="B5E1EF"/>
                </a:highlight>
                <a:latin typeface="+mj-lt"/>
              </a:rPr>
              <a:t>The e-food desert index (EFDI) </a:t>
            </a:r>
            <a:r>
              <a:rPr lang="en" altLang="zh-CN" sz="1400" b="0" i="0" dirty="0">
                <a:solidFill>
                  <a:srgbClr val="3B3B3B"/>
                </a:solidFill>
                <a:effectLst/>
                <a:latin typeface="+mj-lt"/>
              </a:rPr>
              <a:t>is a multi-dimensional composite index for GB which measures the extent to which </a:t>
            </a:r>
            <a:r>
              <a:rPr lang="en" altLang="zh-CN" sz="1400" b="0" i="0" dirty="0" err="1">
                <a:solidFill>
                  <a:srgbClr val="3B3B3B"/>
                </a:solidFill>
                <a:effectLst/>
                <a:latin typeface="+mj-lt"/>
              </a:rPr>
              <a:t>neighbourhoods</a:t>
            </a:r>
            <a:r>
              <a:rPr lang="en" altLang="zh-CN" sz="1400" b="0" i="0" dirty="0">
                <a:solidFill>
                  <a:srgbClr val="3B3B3B"/>
                </a:solidFill>
                <a:effectLst/>
                <a:latin typeface="+mj-lt"/>
              </a:rPr>
              <a:t> exhibit characteristics associated with food deserts across four key drivers of groceries accessibility:</a:t>
            </a:r>
          </a:p>
          <a:p>
            <a:pPr lvl="1" algn="just">
              <a:lnSpc>
                <a:spcPct val="150000"/>
              </a:lnSpc>
              <a:buFont typeface="Arial" panose="020B0604020202020204" pitchFamily="34" charset="0"/>
              <a:buChar char="•"/>
            </a:pPr>
            <a:r>
              <a:rPr lang="zh-CN" altLang="en-US" sz="1400" b="0" i="0" dirty="0">
                <a:solidFill>
                  <a:srgbClr val="3B3B3B"/>
                </a:solidFill>
                <a:effectLst/>
                <a:latin typeface="+mj-lt"/>
              </a:rPr>
              <a:t> </a:t>
            </a:r>
            <a:r>
              <a:rPr lang="en" altLang="zh-CN" sz="1400" b="0" i="0" dirty="0">
                <a:solidFill>
                  <a:srgbClr val="3B3B3B"/>
                </a:solidFill>
                <a:effectLst/>
                <a:latin typeface="+mj-lt"/>
              </a:rPr>
              <a:t>Proximity and density of grocery retail facilities</a:t>
            </a:r>
          </a:p>
          <a:p>
            <a:pPr lvl="1" algn="just">
              <a:lnSpc>
                <a:spcPct val="150000"/>
              </a:lnSpc>
              <a:buFont typeface="Arial" panose="020B0604020202020204" pitchFamily="34" charset="0"/>
              <a:buChar char="•"/>
            </a:pPr>
            <a:r>
              <a:rPr lang="zh-CN" altLang="en-US" sz="1400" b="0" i="0" dirty="0">
                <a:solidFill>
                  <a:srgbClr val="3B3B3B"/>
                </a:solidFill>
                <a:effectLst/>
                <a:latin typeface="+mj-lt"/>
              </a:rPr>
              <a:t> </a:t>
            </a:r>
            <a:r>
              <a:rPr lang="en" altLang="zh-CN" sz="1400" b="0" i="0" dirty="0">
                <a:solidFill>
                  <a:srgbClr val="3B3B3B"/>
                </a:solidFill>
                <a:effectLst/>
                <a:latin typeface="+mj-lt"/>
              </a:rPr>
              <a:t>Transport and accessibility</a:t>
            </a:r>
          </a:p>
          <a:p>
            <a:pPr lvl="1" algn="just">
              <a:lnSpc>
                <a:spcPct val="150000"/>
              </a:lnSpc>
              <a:buFont typeface="Arial" panose="020B0604020202020204" pitchFamily="34" charset="0"/>
              <a:buChar char="•"/>
            </a:pPr>
            <a:r>
              <a:rPr lang="zh-CN" altLang="en-US" sz="1400" b="0" i="0" dirty="0">
                <a:solidFill>
                  <a:srgbClr val="3B3B3B"/>
                </a:solidFill>
                <a:effectLst/>
                <a:latin typeface="+mj-lt"/>
              </a:rPr>
              <a:t> </a:t>
            </a:r>
            <a:r>
              <a:rPr lang="en" altLang="zh-CN" sz="1400" b="0" i="0" dirty="0" err="1">
                <a:solidFill>
                  <a:srgbClr val="3B3B3B"/>
                </a:solidFill>
                <a:effectLst/>
                <a:latin typeface="+mj-lt"/>
              </a:rPr>
              <a:t>Neighbourhood</a:t>
            </a:r>
            <a:r>
              <a:rPr lang="en" altLang="zh-CN" sz="1400" b="0" i="0" dirty="0">
                <a:solidFill>
                  <a:srgbClr val="3B3B3B"/>
                </a:solidFill>
                <a:effectLst/>
                <a:latin typeface="+mj-lt"/>
              </a:rPr>
              <a:t> socio-economic and demographic characteristics</a:t>
            </a:r>
          </a:p>
          <a:p>
            <a:pPr lvl="1" algn="just">
              <a:lnSpc>
                <a:spcPct val="150000"/>
              </a:lnSpc>
              <a:buFont typeface="Arial" panose="020B0604020202020204" pitchFamily="34" charset="0"/>
              <a:buChar char="•"/>
            </a:pPr>
            <a:r>
              <a:rPr lang="zh-CN" altLang="en-US" sz="1400" b="0" i="0" dirty="0">
                <a:solidFill>
                  <a:srgbClr val="3B3B3B"/>
                </a:solidFill>
                <a:effectLst/>
                <a:latin typeface="+mj-lt"/>
              </a:rPr>
              <a:t> </a:t>
            </a:r>
            <a:r>
              <a:rPr lang="en" altLang="zh-CN" sz="1400" b="0" i="0" dirty="0">
                <a:solidFill>
                  <a:srgbClr val="3B3B3B"/>
                </a:solidFill>
                <a:effectLst/>
                <a:latin typeface="+mj-lt"/>
              </a:rPr>
              <a:t>E-commerce availability and propensity</a:t>
            </a:r>
            <a:endParaRPr lang="en" altLang="zh-CN" sz="1400" dirty="0">
              <a:solidFill>
                <a:srgbClr val="3B3B3B"/>
              </a:solidFill>
              <a:latin typeface="+mj-lt"/>
            </a:endParaRPr>
          </a:p>
          <a:p>
            <a:pPr algn="just">
              <a:lnSpc>
                <a:spcPct val="150000"/>
              </a:lnSpc>
            </a:pPr>
            <a:endParaRPr lang="zh-CN" altLang="en-US" sz="1400" dirty="0">
              <a:latin typeface="+mj-lt"/>
            </a:endParaRPr>
          </a:p>
        </p:txBody>
      </p:sp>
      <p:pic>
        <p:nvPicPr>
          <p:cNvPr id="6" name="图片 5">
            <a:extLst>
              <a:ext uri="{FF2B5EF4-FFF2-40B4-BE49-F238E27FC236}">
                <a16:creationId xmlns:a16="http://schemas.microsoft.com/office/drawing/2014/main" id="{B6693D9D-9C68-960B-0D6F-6058EEFC9BDF}"/>
              </a:ext>
            </a:extLst>
          </p:cNvPr>
          <p:cNvPicPr>
            <a:picLocks noChangeAspect="1"/>
          </p:cNvPicPr>
          <p:nvPr/>
        </p:nvPicPr>
        <p:blipFill rotWithShape="1">
          <a:blip r:embed="rId3">
            <a:extLst>
              <a:ext uri="{28A0092B-C50C-407E-A947-70E740481C1C}">
                <a14:useLocalDpi xmlns:a14="http://schemas.microsoft.com/office/drawing/2010/main" val="0"/>
              </a:ext>
            </a:extLst>
          </a:blip>
          <a:srcRect l="2145" t="10333" r="800" b="42659"/>
          <a:stretch/>
        </p:blipFill>
        <p:spPr>
          <a:xfrm>
            <a:off x="1918723" y="3222461"/>
            <a:ext cx="5306554" cy="3635539"/>
          </a:xfrm>
          <a:prstGeom prst="rect">
            <a:avLst/>
          </a:prstGeom>
          <a:ln>
            <a:solidFill>
              <a:srgbClr val="B5E1EF"/>
            </a:solidFill>
          </a:ln>
        </p:spPr>
      </p:pic>
      <p:sp>
        <p:nvSpPr>
          <p:cNvPr id="8" name="文本框 7">
            <a:extLst>
              <a:ext uri="{FF2B5EF4-FFF2-40B4-BE49-F238E27FC236}">
                <a16:creationId xmlns:a16="http://schemas.microsoft.com/office/drawing/2014/main" id="{4F243E38-B335-CF2F-182B-9331C7F89B0F}"/>
              </a:ext>
            </a:extLst>
          </p:cNvPr>
          <p:cNvSpPr txBox="1"/>
          <p:nvPr/>
        </p:nvSpPr>
        <p:spPr>
          <a:xfrm>
            <a:off x="7225277" y="6512977"/>
            <a:ext cx="1234866" cy="340734"/>
          </a:xfrm>
          <a:prstGeom prst="rect">
            <a:avLst/>
          </a:prstGeom>
          <a:noFill/>
        </p:spPr>
        <p:txBody>
          <a:bodyPr wrap="square">
            <a:spAutoFit/>
          </a:bodyPr>
          <a:lstStyle/>
          <a:p>
            <a:pPr algn="just">
              <a:lnSpc>
                <a:spcPct val="150000"/>
              </a:lnSpc>
            </a:pPr>
            <a:r>
              <a:rPr lang="en-US" altLang="zh-CN" sz="1200" i="1" dirty="0">
                <a:solidFill>
                  <a:schemeClr val="bg1">
                    <a:lumMod val="65000"/>
                  </a:schemeClr>
                </a:solidFill>
                <a:latin typeface="+mj-lt"/>
              </a:rPr>
              <a:t>Source: CDRC </a:t>
            </a:r>
            <a:endParaRPr lang="en" altLang="zh-CN" sz="1200" i="1" dirty="0">
              <a:solidFill>
                <a:schemeClr val="bg1">
                  <a:lumMod val="65000"/>
                </a:schemeClr>
              </a:solidFill>
              <a:latin typeface="+mj-lt"/>
            </a:endParaRPr>
          </a:p>
        </p:txBody>
      </p:sp>
      <p:sp>
        <p:nvSpPr>
          <p:cNvPr id="12" name="Rectangle 2">
            <a:extLst>
              <a:ext uri="{FF2B5EF4-FFF2-40B4-BE49-F238E27FC236}">
                <a16:creationId xmlns:a16="http://schemas.microsoft.com/office/drawing/2014/main" id="{55A0FB0B-2638-2D75-8CA0-52706DB46C1D}"/>
              </a:ext>
            </a:extLst>
          </p:cNvPr>
          <p:cNvSpPr>
            <a:spLocks noGrp="1" noChangeArrowheads="1"/>
          </p:cNvSpPr>
          <p:nvPr/>
        </p:nvSpPr>
        <p:spPr bwMode="auto">
          <a:xfrm>
            <a:off x="246064" y="595071"/>
            <a:ext cx="5081310" cy="47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lc="http://schemas.openxmlformats.org/drawingml/2006/lockedCanvas"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pPr marL="457200" indent="-457200">
              <a:buClr>
                <a:srgbClr val="B5E1EF"/>
              </a:buClr>
              <a:buFont typeface="Wingdings" pitchFamily="2" charset="2"/>
              <a:buChar char="l"/>
            </a:pPr>
            <a:r>
              <a:rPr lang="en-GB" b="1" dirty="0">
                <a:latin typeface="Microsoft YaHei" panose="020B0503020204020204" pitchFamily="34" charset="-122"/>
                <a:ea typeface="Microsoft YaHei" panose="020B0503020204020204" pitchFamily="34" charset="-122"/>
              </a:rPr>
              <a:t>Background</a:t>
            </a:r>
          </a:p>
        </p:txBody>
      </p:sp>
    </p:spTree>
    <p:extLst>
      <p:ext uri="{BB962C8B-B14F-4D97-AF65-F5344CB8AC3E}">
        <p14:creationId xmlns:p14="http://schemas.microsoft.com/office/powerpoint/2010/main" val="304941711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72AA8E5-515F-8DD4-F45E-81CC02AED88C}"/>
              </a:ext>
            </a:extLst>
          </p:cNvPr>
          <p:cNvGrpSpPr/>
          <p:nvPr/>
        </p:nvGrpSpPr>
        <p:grpSpPr>
          <a:xfrm>
            <a:off x="385590" y="2038497"/>
            <a:ext cx="4071760" cy="4187454"/>
            <a:chOff x="103308" y="1160966"/>
            <a:chExt cx="4606357" cy="4737241"/>
          </a:xfrm>
        </p:grpSpPr>
        <p:pic>
          <p:nvPicPr>
            <p:cNvPr id="9" name="图片 8">
              <a:extLst>
                <a:ext uri="{FF2B5EF4-FFF2-40B4-BE49-F238E27FC236}">
                  <a16:creationId xmlns:a16="http://schemas.microsoft.com/office/drawing/2014/main" id="{DF57DCAF-5A4B-3634-81DD-4DF7BDA5108B}"/>
                </a:ext>
              </a:extLst>
            </p:cNvPr>
            <p:cNvPicPr>
              <a:picLocks noChangeAspect="1"/>
            </p:cNvPicPr>
            <p:nvPr/>
          </p:nvPicPr>
          <p:blipFill>
            <a:blip r:embed="rId3"/>
            <a:stretch>
              <a:fillRect/>
            </a:stretch>
          </p:blipFill>
          <p:spPr>
            <a:xfrm>
              <a:off x="467851" y="1978299"/>
              <a:ext cx="3670947" cy="3919908"/>
            </a:xfrm>
            <a:prstGeom prst="rect">
              <a:avLst/>
            </a:prstGeom>
          </p:spPr>
        </p:pic>
        <p:sp>
          <p:nvSpPr>
            <p:cNvPr id="10" name="文本框 9">
              <a:extLst>
                <a:ext uri="{FF2B5EF4-FFF2-40B4-BE49-F238E27FC236}">
                  <a16:creationId xmlns:a16="http://schemas.microsoft.com/office/drawing/2014/main" id="{2FDBFA17-9C4C-CA62-3247-6F8BF943079C}"/>
                </a:ext>
              </a:extLst>
            </p:cNvPr>
            <p:cNvSpPr txBox="1"/>
            <p:nvPr/>
          </p:nvSpPr>
          <p:spPr>
            <a:xfrm>
              <a:off x="103308" y="1160966"/>
              <a:ext cx="4606357" cy="522279"/>
            </a:xfrm>
            <a:prstGeom prst="rect">
              <a:avLst/>
            </a:prstGeom>
            <a:noFill/>
          </p:spPr>
          <p:txBody>
            <a:bodyPr wrap="square">
              <a:spAutoFit/>
            </a:bodyPr>
            <a:lstStyle/>
            <a:p>
              <a:pPr algn="ctr"/>
              <a:r>
                <a:rPr lang="en" altLang="zh-CN" sz="1200" b="1" i="0" dirty="0">
                  <a:solidFill>
                    <a:srgbClr val="0B0C0C"/>
                  </a:solidFill>
                  <a:effectLst/>
                  <a:latin typeface="Arial" panose="020B0604020202020204" pitchFamily="34" charset="0"/>
                  <a:cs typeface="Arial" panose="020B0604020202020204" pitchFamily="34" charset="0"/>
                </a:rPr>
                <a:t>Proportion of land that is of developed use</a:t>
              </a:r>
            </a:p>
            <a:p>
              <a:pPr algn="ctr"/>
              <a:r>
                <a:rPr lang="en" altLang="zh-CN" sz="1200" b="1" i="0" dirty="0">
                  <a:solidFill>
                    <a:srgbClr val="0B0C0C"/>
                  </a:solidFill>
                  <a:effectLst/>
                  <a:latin typeface="Arial" panose="020B0604020202020204" pitchFamily="34" charset="0"/>
                  <a:cs typeface="Arial" panose="020B0604020202020204" pitchFamily="34" charset="0"/>
                </a:rPr>
                <a:t>England 2022</a:t>
              </a:r>
            </a:p>
          </p:txBody>
        </p:sp>
      </p:grpSp>
      <p:sp>
        <p:nvSpPr>
          <p:cNvPr id="4" name="Rectangle 2"/>
          <p:cNvSpPr>
            <a:spLocks noGrp="1" noChangeArrowheads="1"/>
          </p:cNvSpPr>
          <p:nvPr>
            <p:ph type="title"/>
          </p:nvPr>
        </p:nvSpPr>
        <p:spPr>
          <a:xfrm>
            <a:off x="246063" y="748536"/>
            <a:ext cx="8785294" cy="479629"/>
          </a:xfrm>
        </p:spPr>
        <p:txBody>
          <a:bodyPr/>
          <a:lstStyle/>
          <a:p>
            <a:pPr marL="457200" indent="-457200">
              <a:buClr>
                <a:srgbClr val="B5E1EF"/>
              </a:buClr>
              <a:buFont typeface="Wingdings" pitchFamily="2" charset="2"/>
              <a:buChar char="l"/>
            </a:pPr>
            <a:r>
              <a:rPr lang="en-GB" altLang="zh-CN" dirty="0">
                <a:latin typeface="Microsoft YaHei" panose="020B0503020204020204" pitchFamily="34" charset="-122"/>
                <a:ea typeface="Microsoft YaHei" panose="020B0503020204020204" pitchFamily="34" charset="-122"/>
              </a:rPr>
              <a:t>Basic description of land use data</a:t>
            </a:r>
            <a:endParaRPr lang="en-GB" b="1" dirty="0">
              <a:latin typeface="Microsoft YaHei" panose="020B0503020204020204" pitchFamily="34" charset="-122"/>
              <a:ea typeface="Microsoft YaHei" panose="020B0503020204020204" pitchFamily="34" charset="-122"/>
            </a:endParaRPr>
          </a:p>
        </p:txBody>
      </p:sp>
      <p:graphicFrame>
        <p:nvGraphicFramePr>
          <p:cNvPr id="8" name="图表 7">
            <a:extLst>
              <a:ext uri="{FF2B5EF4-FFF2-40B4-BE49-F238E27FC236}">
                <a16:creationId xmlns:a16="http://schemas.microsoft.com/office/drawing/2014/main" id="{7B984919-2EB4-E924-0FC5-5DE041738572}"/>
              </a:ext>
            </a:extLst>
          </p:cNvPr>
          <p:cNvGraphicFramePr/>
          <p:nvPr>
            <p:extLst>
              <p:ext uri="{D42A27DB-BD31-4B8C-83A1-F6EECF244321}">
                <p14:modId xmlns:p14="http://schemas.microsoft.com/office/powerpoint/2010/main" val="196644141"/>
              </p:ext>
            </p:extLst>
          </p:nvPr>
        </p:nvGraphicFramePr>
        <p:xfrm>
          <a:off x="3595667" y="1975998"/>
          <a:ext cx="5860796" cy="4420320"/>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3">
            <a:extLst>
              <a:ext uri="{FF2B5EF4-FFF2-40B4-BE49-F238E27FC236}">
                <a16:creationId xmlns:a16="http://schemas.microsoft.com/office/drawing/2014/main" id="{C28DAD50-9E43-A5A2-EF17-9FF7BD1C0AC6}"/>
              </a:ext>
            </a:extLst>
          </p:cNvPr>
          <p:cNvSpPr>
            <a:spLocks noGrp="1" noChangeArrowheads="1"/>
          </p:cNvSpPr>
          <p:nvPr>
            <p:ph idx="1"/>
          </p:nvPr>
        </p:nvSpPr>
        <p:spPr>
          <a:xfrm>
            <a:off x="611607" y="1363600"/>
            <a:ext cx="8360114" cy="432070"/>
          </a:xfrm>
        </p:spPr>
        <p:txBody>
          <a:bodyPr>
            <a:noAutofit/>
          </a:bodyPr>
          <a:lstStyle/>
          <a:p>
            <a:r>
              <a:rPr lang="en-US" sz="1800" dirty="0">
                <a:latin typeface="Calibri" panose="020F0502020204030204" pitchFamily="34" charset="0"/>
                <a:cs typeface="Calibri" panose="020F0502020204030204" pitchFamily="34" charset="0"/>
              </a:rPr>
              <a:t>The significant feature of developed land use in London</a:t>
            </a:r>
          </a:p>
        </p:txBody>
      </p:sp>
      <p:sp>
        <p:nvSpPr>
          <p:cNvPr id="3" name="文本框 7">
            <a:extLst>
              <a:ext uri="{FF2B5EF4-FFF2-40B4-BE49-F238E27FC236}">
                <a16:creationId xmlns:a16="http://schemas.microsoft.com/office/drawing/2014/main" id="{4F243E38-B335-CF2F-182B-9331C7F89B0F}"/>
              </a:ext>
            </a:extLst>
          </p:cNvPr>
          <p:cNvSpPr txBox="1"/>
          <p:nvPr/>
        </p:nvSpPr>
        <p:spPr>
          <a:xfrm>
            <a:off x="707825" y="6225951"/>
            <a:ext cx="1234866" cy="34073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altLang="zh-CN" sz="1200" i="1" dirty="0">
                <a:solidFill>
                  <a:schemeClr val="bg1">
                    <a:lumMod val="65000"/>
                  </a:schemeClr>
                </a:solidFill>
                <a:latin typeface="+mj-lt"/>
              </a:rPr>
              <a:t>Source: CDRC </a:t>
            </a:r>
            <a:endParaRPr lang="en" altLang="zh-CN" sz="1200" i="1" dirty="0">
              <a:solidFill>
                <a:schemeClr val="bg1">
                  <a:lumMod val="65000"/>
                </a:schemeClr>
              </a:solidFill>
              <a:latin typeface="+mj-lt"/>
            </a:endParaRPr>
          </a:p>
        </p:txBody>
      </p:sp>
    </p:spTree>
    <p:extLst>
      <p:ext uri="{BB962C8B-B14F-4D97-AF65-F5344CB8AC3E}">
        <p14:creationId xmlns:p14="http://schemas.microsoft.com/office/powerpoint/2010/main" val="88023078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E1BB7829-0B96-FA56-0D68-34558B4AB704}"/>
              </a:ext>
            </a:extLst>
          </p:cNvPr>
          <p:cNvGraphicFramePr>
            <a:graphicFrameLocks noGrp="1"/>
          </p:cNvGraphicFramePr>
          <p:nvPr>
            <p:extLst>
              <p:ext uri="{D42A27DB-BD31-4B8C-83A1-F6EECF244321}">
                <p14:modId xmlns:p14="http://schemas.microsoft.com/office/powerpoint/2010/main" val="4036452752"/>
              </p:ext>
            </p:extLst>
          </p:nvPr>
        </p:nvGraphicFramePr>
        <p:xfrm>
          <a:off x="2202534" y="737197"/>
          <a:ext cx="4933763" cy="6001516"/>
        </p:xfrm>
        <a:graphic>
          <a:graphicData uri="http://schemas.openxmlformats.org/drawingml/2006/table">
            <a:tbl>
              <a:tblPr>
                <a:tableStyleId>{5C22544A-7EE6-4342-B048-85BDC9FD1C3A}</a:tableStyleId>
              </a:tblPr>
              <a:tblGrid>
                <a:gridCol w="986753">
                  <a:extLst>
                    <a:ext uri="{9D8B030D-6E8A-4147-A177-3AD203B41FA5}">
                      <a16:colId xmlns:a16="http://schemas.microsoft.com/office/drawing/2014/main" val="2411293525"/>
                    </a:ext>
                  </a:extLst>
                </a:gridCol>
                <a:gridCol w="986753">
                  <a:extLst>
                    <a:ext uri="{9D8B030D-6E8A-4147-A177-3AD203B41FA5}">
                      <a16:colId xmlns:a16="http://schemas.microsoft.com/office/drawing/2014/main" val="1890546873"/>
                    </a:ext>
                  </a:extLst>
                </a:gridCol>
                <a:gridCol w="1804455">
                  <a:extLst>
                    <a:ext uri="{9D8B030D-6E8A-4147-A177-3AD203B41FA5}">
                      <a16:colId xmlns:a16="http://schemas.microsoft.com/office/drawing/2014/main" val="4168559736"/>
                    </a:ext>
                  </a:extLst>
                </a:gridCol>
                <a:gridCol w="584558">
                  <a:extLst>
                    <a:ext uri="{9D8B030D-6E8A-4147-A177-3AD203B41FA5}">
                      <a16:colId xmlns:a16="http://schemas.microsoft.com/office/drawing/2014/main" val="4001446747"/>
                    </a:ext>
                  </a:extLst>
                </a:gridCol>
                <a:gridCol w="571244">
                  <a:extLst>
                    <a:ext uri="{9D8B030D-6E8A-4147-A177-3AD203B41FA5}">
                      <a16:colId xmlns:a16="http://schemas.microsoft.com/office/drawing/2014/main" val="1168170682"/>
                    </a:ext>
                  </a:extLst>
                </a:gridCol>
              </a:tblGrid>
              <a:tr h="133671">
                <a:tc>
                  <a:txBody>
                    <a:bodyPr/>
                    <a:lstStyle/>
                    <a:p>
                      <a:pPr algn="l" fontAlgn="ctr"/>
                      <a:endParaRPr lang="zh-CN" altLang="en-US" sz="700" b="0" i="0" u="none" strike="noStrike" dirty="0">
                        <a:solidFill>
                          <a:srgbClr val="000000"/>
                        </a:solidFill>
                        <a:effectLst/>
                        <a:latin typeface="+mj-lt"/>
                        <a:ea typeface="等线" panose="02010600030101010101" pitchFamily="2" charset="-122"/>
                        <a:cs typeface="Arial" panose="020B0604020202020204" pitchFamily="34" charset="0"/>
                      </a:endParaRPr>
                    </a:p>
                  </a:txBody>
                  <a:tcPr marL="5954" marR="5954" marT="5954" marB="0" anchor="ctr">
                    <a:noFill/>
                  </a:tcPr>
                </a:tc>
                <a:tc>
                  <a:txBody>
                    <a:bodyPr/>
                    <a:lstStyle/>
                    <a:p>
                      <a:pPr algn="l" fontAlgn="ctr"/>
                      <a:endParaRPr lang="zh-CN" altLang="en-US" sz="700" b="0" i="0" u="none" strike="noStrike">
                        <a:solidFill>
                          <a:srgbClr val="000000"/>
                        </a:solidFill>
                        <a:effectLst/>
                        <a:latin typeface="+mj-lt"/>
                        <a:ea typeface="等线" panose="02010600030101010101" pitchFamily="2" charset="-122"/>
                        <a:cs typeface="Arial" panose="020B0604020202020204" pitchFamily="34" charset="0"/>
                      </a:endParaRPr>
                    </a:p>
                  </a:txBody>
                  <a:tcPr marL="5954" marR="5954" marT="5954" marB="0" anchor="ctr">
                    <a:noFill/>
                  </a:tcPr>
                </a:tc>
                <a:tc>
                  <a:txBody>
                    <a:bodyPr/>
                    <a:lstStyle/>
                    <a:p>
                      <a:pPr algn="l" fontAlgn="ctr"/>
                      <a:endParaRPr lang="zh-CN" altLang="en-US" sz="700" b="0" i="0" u="none" strike="noStrike">
                        <a:solidFill>
                          <a:srgbClr val="000000"/>
                        </a:solidFill>
                        <a:effectLst/>
                        <a:latin typeface="+mj-lt"/>
                        <a:ea typeface="等线" panose="02010600030101010101" pitchFamily="2" charset="-122"/>
                        <a:cs typeface="Arial" panose="020B0604020202020204" pitchFamily="34" charset="0"/>
                      </a:endParaRPr>
                    </a:p>
                  </a:txBody>
                  <a:tcPr marL="5954" marR="5954" marT="5954" marB="0" anchor="ctr">
                    <a:noFill/>
                  </a:tcPr>
                </a:tc>
                <a:tc>
                  <a:txBody>
                    <a:bodyPr/>
                    <a:lstStyle/>
                    <a:p>
                      <a:pPr algn="ctr" fontAlgn="ctr"/>
                      <a:r>
                        <a:rPr lang="en" sz="700" b="0" i="0" u="none" strike="noStrike" dirty="0">
                          <a:solidFill>
                            <a:srgbClr val="000000"/>
                          </a:solidFill>
                          <a:effectLst/>
                          <a:latin typeface="Arial" panose="020B0604020202020204" pitchFamily="34" charset="0"/>
                          <a:ea typeface="等线" panose="02010600030101010101" pitchFamily="2" charset="-122"/>
                        </a:rPr>
                        <a:t>England (%)</a:t>
                      </a:r>
                    </a:p>
                  </a:txBody>
                  <a:tcPr marL="9525" marR="9525" marT="9525" marB="0" anchor="ctr">
                    <a:noFill/>
                  </a:tcPr>
                </a:tc>
                <a:tc>
                  <a:txBody>
                    <a:bodyPr/>
                    <a:lstStyle/>
                    <a:p>
                      <a:pPr algn="ctr" fontAlgn="ctr"/>
                      <a:r>
                        <a:rPr lang="en" sz="700" b="0" i="0" u="none" strike="noStrike" dirty="0">
                          <a:solidFill>
                            <a:srgbClr val="000000"/>
                          </a:solidFill>
                          <a:effectLst/>
                          <a:latin typeface="Arial" panose="020B0604020202020204" pitchFamily="34" charset="0"/>
                          <a:ea typeface="等线" panose="02010600030101010101" pitchFamily="2" charset="-122"/>
                        </a:rPr>
                        <a:t>London (%)</a:t>
                      </a:r>
                    </a:p>
                  </a:txBody>
                  <a:tcPr marL="9525" marR="9525" marT="9525" marB="0" anchor="ctr">
                    <a:noFill/>
                  </a:tcPr>
                </a:tc>
                <a:extLst>
                  <a:ext uri="{0D108BD9-81ED-4DB2-BD59-A6C34878D82A}">
                    <a16:rowId xmlns:a16="http://schemas.microsoft.com/office/drawing/2014/main" val="571307521"/>
                  </a:ext>
                </a:extLst>
              </a:tr>
              <a:tr h="133671">
                <a:tc rowSpan="26">
                  <a:txBody>
                    <a:bodyPr/>
                    <a:lstStyle/>
                    <a:p>
                      <a:pPr algn="l" fontAlgn="ctr"/>
                      <a:r>
                        <a:rPr lang="zh-CN" altLang="en-US" sz="800" b="1" u="none" strike="noStrike" dirty="0">
                          <a:solidFill>
                            <a:schemeClr val="bg1"/>
                          </a:solidFill>
                          <a:effectLst/>
                          <a:latin typeface="Calibri" panose="020F0502020204030204" pitchFamily="34" charset="0"/>
                          <a:cs typeface="Calibri" panose="020F0502020204030204" pitchFamily="34" charset="0"/>
                        </a:rPr>
                        <a:t>   </a:t>
                      </a:r>
                      <a:r>
                        <a:rPr lang="en" sz="800" b="1" u="none" strike="noStrike" dirty="0">
                          <a:solidFill>
                            <a:schemeClr val="bg1"/>
                          </a:solidFill>
                          <a:effectLst/>
                          <a:latin typeface="Calibri" panose="020F0502020204030204" pitchFamily="34" charset="0"/>
                          <a:cs typeface="Calibri" panose="020F0502020204030204" pitchFamily="34" charset="0"/>
                        </a:rPr>
                        <a:t>Developed use</a:t>
                      </a:r>
                      <a:endParaRPr lang="en" sz="800" b="1" i="0" u="none" strike="noStrike" dirty="0">
                        <a:solidFill>
                          <a:schemeClr val="bg1"/>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75000"/>
                      </a:schemeClr>
                    </a:solidFill>
                  </a:tcPr>
                </a:tc>
                <a:tc rowSpan="3">
                  <a:txBody>
                    <a:bodyPr/>
                    <a:lstStyle/>
                    <a:p>
                      <a:pPr algn="l" fontAlgn="ctr"/>
                      <a:r>
                        <a:rPr lang="en" sz="700" u="none" strike="noStrike" dirty="0">
                          <a:effectLst/>
                          <a:latin typeface="+mj-lt"/>
                          <a:cs typeface="Arial" panose="020B0604020202020204" pitchFamily="34" charset="0"/>
                        </a:rPr>
                        <a:t>Community service</a:t>
                      </a:r>
                      <a:endParaRPr lang="en" sz="700" b="1" i="0" u="none" strike="noStrike" dirty="0">
                        <a:solidFill>
                          <a:srgbClr val="000000"/>
                        </a:solidFill>
                        <a:effectLst/>
                        <a:latin typeface="+mj-lt"/>
                        <a:ea typeface="等线" panose="02010600030101010101" pitchFamily="2" charset="-122"/>
                        <a:cs typeface="Arial" panose="020B0604020202020204" pitchFamily="34" charset="0"/>
                      </a:endParaRPr>
                    </a:p>
                  </a:txBody>
                  <a:tcPr marL="5954" marR="5954" marT="5954" marB="0" anchor="ctr">
                    <a:solidFill>
                      <a:schemeClr val="bg1">
                        <a:lumMod val="85000"/>
                      </a:schemeClr>
                    </a:solidFill>
                  </a:tcPr>
                </a:tc>
                <a:tc>
                  <a:txBody>
                    <a:bodyPr/>
                    <a:lstStyle/>
                    <a:p>
                      <a:pPr algn="l" fontAlgn="ctr"/>
                      <a:r>
                        <a:rPr lang="en" sz="700" u="none" strike="noStrike">
                          <a:effectLst/>
                          <a:latin typeface="+mj-lt"/>
                          <a:cs typeface="Arial" panose="020B0604020202020204" pitchFamily="34" charset="0"/>
                        </a:rPr>
                        <a:t>Community buildings</a:t>
                      </a:r>
                      <a:endParaRPr lang="en" sz="700" b="0" i="0" u="none" strike="noStrike">
                        <a:solidFill>
                          <a:srgbClr val="000000"/>
                        </a:solidFill>
                        <a:effectLst/>
                        <a:latin typeface="+mj-lt"/>
                        <a:ea typeface="等线" panose="02010600030101010101" pitchFamily="2" charset="-122"/>
                        <a:cs typeface="Arial" panose="020B060402020202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Arial" panose="020B0604020202020204" pitchFamily="34" charset="0"/>
                          <a:ea typeface="等线" panose="02010600030101010101" pitchFamily="2" charset="-122"/>
                        </a:rPr>
                        <a:t>0.700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Arial" panose="020B0604020202020204" pitchFamily="34" charset="0"/>
                          <a:ea typeface="等线" panose="02010600030101010101" pitchFamily="2" charset="-122"/>
                        </a:rPr>
                        <a:t>4.800</a:t>
                      </a:r>
                    </a:p>
                  </a:txBody>
                  <a:tcPr marL="9525" marR="9525" marT="9525" marB="0" anchor="ctr">
                    <a:solidFill>
                      <a:schemeClr val="bg1">
                        <a:lumMod val="95000"/>
                      </a:schemeClr>
                    </a:solidFill>
                  </a:tcPr>
                </a:tc>
                <a:extLst>
                  <a:ext uri="{0D108BD9-81ED-4DB2-BD59-A6C34878D82A}">
                    <a16:rowId xmlns:a16="http://schemas.microsoft.com/office/drawing/2014/main" val="2716660360"/>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mj-lt"/>
                          <a:cs typeface="Arial" panose="020B0604020202020204" pitchFamily="34" charset="0"/>
                        </a:rPr>
                        <a:t>Leisure and recreational buildings</a:t>
                      </a:r>
                      <a:endParaRPr lang="en" sz="700" b="0" i="0" u="none" strike="noStrike" dirty="0">
                        <a:solidFill>
                          <a:srgbClr val="000000"/>
                        </a:solidFill>
                        <a:effectLst/>
                        <a:latin typeface="+mj-lt"/>
                        <a:ea typeface="等线" panose="02010600030101010101" pitchFamily="2" charset="-122"/>
                        <a:cs typeface="Arial" panose="020B060402020202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Arial" panose="020B0604020202020204" pitchFamily="34" charset="0"/>
                          <a:ea typeface="等线" panose="02010600030101010101" pitchFamily="2" charset="-122"/>
                        </a:rPr>
                        <a:t>0.000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Arial" panose="020B0604020202020204" pitchFamily="34" charset="0"/>
                          <a:ea typeface="等线" panose="02010600030101010101" pitchFamily="2" charset="-122"/>
                        </a:rPr>
                        <a:t>0.000</a:t>
                      </a:r>
                    </a:p>
                  </a:txBody>
                  <a:tcPr marL="9525" marR="9525" marT="9525" marB="0" anchor="ctr">
                    <a:solidFill>
                      <a:schemeClr val="bg1">
                        <a:lumMod val="95000"/>
                      </a:schemeClr>
                    </a:solidFill>
                  </a:tcPr>
                </a:tc>
                <a:extLst>
                  <a:ext uri="{0D108BD9-81ED-4DB2-BD59-A6C34878D82A}">
                    <a16:rowId xmlns:a16="http://schemas.microsoft.com/office/drawing/2014/main" val="645391560"/>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a:effectLst/>
                          <a:latin typeface="+mj-lt"/>
                          <a:cs typeface="Arial" panose="020B0604020202020204" pitchFamily="34" charset="0"/>
                        </a:rPr>
                        <a:t>Total</a:t>
                      </a:r>
                      <a:endParaRPr lang="en" sz="700" b="1" i="0" u="none" strike="noStrike">
                        <a:solidFill>
                          <a:srgbClr val="000000"/>
                        </a:solidFill>
                        <a:effectLst/>
                        <a:latin typeface="+mj-lt"/>
                        <a:ea typeface="等线" panose="02010600030101010101" pitchFamily="2" charset="-122"/>
                        <a:cs typeface="Arial" panose="020B0604020202020204" pitchFamily="34" charset="0"/>
                      </a:endParaRPr>
                    </a:p>
                  </a:txBody>
                  <a:tcPr marL="5954" marR="5954" marT="5954" marB="0" anchor="ctr">
                    <a:solidFill>
                      <a:schemeClr val="bg1">
                        <a:lumMod val="85000"/>
                      </a:schemeClr>
                    </a:solidFill>
                  </a:tcPr>
                </a:tc>
                <a:tc>
                  <a:txBody>
                    <a:bodyPr/>
                    <a:lstStyle/>
                    <a:p>
                      <a:pPr algn="r" fontAlgn="ctr"/>
                      <a:r>
                        <a:rPr lang="en-US" altLang="zh-CN" sz="700" b="0" i="0" u="none" strike="noStrike" dirty="0">
                          <a:solidFill>
                            <a:srgbClr val="000000"/>
                          </a:solidFill>
                          <a:effectLst/>
                          <a:latin typeface="Arial" panose="020B0604020202020204" pitchFamily="34" charset="0"/>
                          <a:ea typeface="等线" panose="02010600030101010101" pitchFamily="2" charset="-122"/>
                        </a:rPr>
                        <a:t>0.700</a:t>
                      </a:r>
                    </a:p>
                  </a:txBody>
                  <a:tcPr marL="9525" marR="9525" marT="9525"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Arial" panose="020B0604020202020204" pitchFamily="34" charset="0"/>
                          <a:ea typeface="等线" panose="02010600030101010101" pitchFamily="2" charset="-122"/>
                        </a:rPr>
                        <a:t>4.900</a:t>
                      </a:r>
                    </a:p>
                  </a:txBody>
                  <a:tcPr marL="9525" marR="9525" marT="9525" marB="0" anchor="ctr">
                    <a:solidFill>
                      <a:schemeClr val="bg1">
                        <a:lumMod val="85000"/>
                      </a:schemeClr>
                    </a:solidFill>
                  </a:tcPr>
                </a:tc>
                <a:extLst>
                  <a:ext uri="{0D108BD9-81ED-4DB2-BD59-A6C34878D82A}">
                    <a16:rowId xmlns:a16="http://schemas.microsoft.com/office/drawing/2014/main" val="2462220530"/>
                  </a:ext>
                </a:extLst>
              </a:tr>
              <a:tr h="133671">
                <a:tc vMerge="1">
                  <a:txBody>
                    <a:bodyPr/>
                    <a:lstStyle/>
                    <a:p>
                      <a:endParaRPr lang="zh-CN" altLang="en-US"/>
                    </a:p>
                  </a:txBody>
                  <a:tcPr/>
                </a:tc>
                <a:tc>
                  <a:txBody>
                    <a:bodyPr/>
                    <a:lstStyle/>
                    <a:p>
                      <a:pPr algn="l" fontAlgn="ctr"/>
                      <a:r>
                        <a:rPr lang="en" sz="700" u="none" strike="noStrike" dirty="0" err="1">
                          <a:effectLst/>
                          <a:latin typeface="+mj-lt"/>
                          <a:cs typeface="Arial" panose="020B0604020202020204" pitchFamily="34" charset="0"/>
                        </a:rPr>
                        <a:t>Defence</a:t>
                      </a:r>
                      <a:endParaRPr lang="en" sz="700" b="1" i="0" u="none" strike="noStrike" dirty="0">
                        <a:solidFill>
                          <a:srgbClr val="000000"/>
                        </a:solidFill>
                        <a:effectLst/>
                        <a:latin typeface="+mj-lt"/>
                        <a:ea typeface="等线" panose="02010600030101010101" pitchFamily="2" charset="-122"/>
                        <a:cs typeface="Arial" panose="020B0604020202020204" pitchFamily="34" charset="0"/>
                      </a:endParaRPr>
                    </a:p>
                  </a:txBody>
                  <a:tcPr marL="5954" marR="5954" marT="5954" marB="0" anchor="ctr">
                    <a:solidFill>
                      <a:schemeClr val="bg1">
                        <a:lumMod val="85000"/>
                      </a:schemeClr>
                    </a:solidFill>
                  </a:tcPr>
                </a:tc>
                <a:tc>
                  <a:txBody>
                    <a:bodyPr/>
                    <a:lstStyle/>
                    <a:p>
                      <a:pPr algn="l" fontAlgn="ctr"/>
                      <a:r>
                        <a:rPr lang="en" sz="700" u="none" strike="noStrike" dirty="0">
                          <a:effectLst/>
                          <a:latin typeface="+mj-lt"/>
                          <a:cs typeface="Arial" panose="020B0604020202020204" pitchFamily="34" charset="0"/>
                        </a:rPr>
                        <a:t>Total</a:t>
                      </a:r>
                      <a:endParaRPr lang="en" sz="700" b="1" i="0" u="none" strike="noStrike" dirty="0">
                        <a:solidFill>
                          <a:srgbClr val="000000"/>
                        </a:solidFill>
                        <a:effectLst/>
                        <a:latin typeface="+mj-lt"/>
                        <a:ea typeface="等线" panose="02010600030101010101" pitchFamily="2" charset="-122"/>
                        <a:cs typeface="Arial" panose="020B060402020202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Arial" panose="020B0604020202020204" pitchFamily="34" charset="0"/>
                          <a:ea typeface="等线" panose="02010600030101010101" pitchFamily="2" charset="-122"/>
                        </a:rPr>
                        <a:t>0.000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Arial" panose="020B0604020202020204" pitchFamily="34" charset="0"/>
                          <a:ea typeface="等线" panose="02010600030101010101" pitchFamily="2" charset="-122"/>
                        </a:rPr>
                        <a:t>0.000</a:t>
                      </a:r>
                    </a:p>
                  </a:txBody>
                  <a:tcPr marL="9525" marR="9525" marT="9525" marB="0" anchor="ctr">
                    <a:solidFill>
                      <a:schemeClr val="bg1">
                        <a:lumMod val="95000"/>
                      </a:schemeClr>
                    </a:solidFill>
                  </a:tcPr>
                </a:tc>
                <a:extLst>
                  <a:ext uri="{0D108BD9-81ED-4DB2-BD59-A6C34878D82A}">
                    <a16:rowId xmlns:a16="http://schemas.microsoft.com/office/drawing/2014/main" val="2294658147"/>
                  </a:ext>
                </a:extLst>
              </a:tr>
              <a:tr h="133671">
                <a:tc vMerge="1">
                  <a:txBody>
                    <a:bodyPr/>
                    <a:lstStyle/>
                    <a:p>
                      <a:endParaRPr lang="zh-CN" altLang="en-US"/>
                    </a:p>
                  </a:txBody>
                  <a:tcPr/>
                </a:tc>
                <a:tc rowSpan="5">
                  <a:txBody>
                    <a:bodyPr/>
                    <a:lstStyle/>
                    <a:p>
                      <a:pPr algn="l" fontAlgn="ctr"/>
                      <a:r>
                        <a:rPr lang="en" sz="700" u="none" strike="noStrike" dirty="0">
                          <a:effectLst/>
                          <a:latin typeface="Calibri" panose="020F0502020204030204" pitchFamily="34" charset="0"/>
                          <a:cs typeface="Calibri" panose="020F0502020204030204" pitchFamily="34" charset="0"/>
                        </a:rPr>
                        <a:t>Industry and commerce</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l" fontAlgn="ctr"/>
                      <a:r>
                        <a:rPr lang="en" sz="700" u="none" strike="noStrike" dirty="0">
                          <a:effectLst/>
                          <a:latin typeface="+mj-lt"/>
                          <a:cs typeface="Arial" panose="020B0604020202020204" pitchFamily="34" charset="0"/>
                        </a:rPr>
                        <a:t>Industry</a:t>
                      </a:r>
                      <a:endParaRPr lang="en" sz="700" b="0" i="0" u="none" strike="noStrike" dirty="0">
                        <a:solidFill>
                          <a:srgbClr val="000000"/>
                        </a:solidFill>
                        <a:effectLst/>
                        <a:latin typeface="+mj-lt"/>
                        <a:ea typeface="等线" panose="02010600030101010101" pitchFamily="2" charset="-122"/>
                        <a:cs typeface="Arial" panose="020B060402020202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Arial" panose="020B0604020202020204" pitchFamily="34" charset="0"/>
                          <a:ea typeface="等线" panose="02010600030101010101" pitchFamily="2" charset="-122"/>
                        </a:rPr>
                        <a:t>0.000</a:t>
                      </a:r>
                    </a:p>
                  </a:txBody>
                  <a:tcPr marL="9525" marR="9525" marT="9525" marB="0" anchor="ctr">
                    <a:solidFill>
                      <a:schemeClr val="bg1">
                        <a:lumMod val="95000"/>
                      </a:schemeClr>
                    </a:solidFill>
                  </a:tcPr>
                </a:tc>
                <a:tc>
                  <a:txBody>
                    <a:bodyPr/>
                    <a:lstStyle/>
                    <a:p>
                      <a:pPr algn="r" fontAlgn="ctr"/>
                      <a:r>
                        <a:rPr lang="en-US" altLang="zh-CN" sz="700" b="0" i="0" u="none" strike="noStrike" dirty="0">
                          <a:solidFill>
                            <a:srgbClr val="000000"/>
                          </a:solidFill>
                          <a:effectLst/>
                          <a:latin typeface="Arial" panose="020B0604020202020204" pitchFamily="34" charset="0"/>
                          <a:ea typeface="等线" panose="02010600030101010101" pitchFamily="2" charset="-122"/>
                        </a:rPr>
                        <a:t>0.000</a:t>
                      </a:r>
                    </a:p>
                  </a:txBody>
                  <a:tcPr marL="9525" marR="9525" marT="9525" marB="0" anchor="ctr">
                    <a:solidFill>
                      <a:schemeClr val="bg1">
                        <a:lumMod val="95000"/>
                      </a:schemeClr>
                    </a:solidFill>
                  </a:tcPr>
                </a:tc>
                <a:extLst>
                  <a:ext uri="{0D108BD9-81ED-4DB2-BD59-A6C34878D82A}">
                    <a16:rowId xmlns:a16="http://schemas.microsoft.com/office/drawing/2014/main" val="3956108310"/>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Offices</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0.100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0.500</a:t>
                      </a:r>
                    </a:p>
                  </a:txBody>
                  <a:tcPr marL="9525" marR="9525" marT="9525" marB="0" anchor="ctr">
                    <a:solidFill>
                      <a:schemeClr val="bg1">
                        <a:lumMod val="95000"/>
                      </a:schemeClr>
                    </a:solidFill>
                  </a:tcPr>
                </a:tc>
                <a:extLst>
                  <a:ext uri="{0D108BD9-81ED-4DB2-BD59-A6C34878D82A}">
                    <a16:rowId xmlns:a16="http://schemas.microsoft.com/office/drawing/2014/main" val="3559545253"/>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Retail</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0.100</a:t>
                      </a:r>
                    </a:p>
                  </a:txBody>
                  <a:tcPr marL="9525" marR="9525" marT="9525" marB="0" anchor="ctr">
                    <a:solidFill>
                      <a:schemeClr val="bg1">
                        <a:lumMod val="9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0.700</a:t>
                      </a:r>
                    </a:p>
                  </a:txBody>
                  <a:tcPr marL="9525" marR="9525" marT="9525" marB="0" anchor="ctr">
                    <a:solidFill>
                      <a:schemeClr val="bg1">
                        <a:lumMod val="95000"/>
                      </a:schemeClr>
                    </a:solidFill>
                  </a:tcPr>
                </a:tc>
                <a:extLst>
                  <a:ext uri="{0D108BD9-81ED-4DB2-BD59-A6C34878D82A}">
                    <a16:rowId xmlns:a16="http://schemas.microsoft.com/office/drawing/2014/main" val="4264641372"/>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Storage and warehousing</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0.100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0.500</a:t>
                      </a:r>
                    </a:p>
                  </a:txBody>
                  <a:tcPr marL="9525" marR="9525" marT="9525" marB="0" anchor="ctr">
                    <a:solidFill>
                      <a:schemeClr val="bg1">
                        <a:lumMod val="95000"/>
                      </a:schemeClr>
                    </a:solidFill>
                  </a:tcPr>
                </a:tc>
                <a:extLst>
                  <a:ext uri="{0D108BD9-81ED-4DB2-BD59-A6C34878D82A}">
                    <a16:rowId xmlns:a16="http://schemas.microsoft.com/office/drawing/2014/main" val="307581282"/>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0.400</a:t>
                      </a:r>
                    </a:p>
                  </a:txBody>
                  <a:tcPr marL="9525" marR="9525" marT="9525"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2.100</a:t>
                      </a:r>
                    </a:p>
                  </a:txBody>
                  <a:tcPr marL="9525" marR="9525" marT="9525" marB="0" anchor="ctr">
                    <a:solidFill>
                      <a:schemeClr val="bg1">
                        <a:lumMod val="85000"/>
                      </a:schemeClr>
                    </a:solidFill>
                  </a:tcPr>
                </a:tc>
                <a:extLst>
                  <a:ext uri="{0D108BD9-81ED-4DB2-BD59-A6C34878D82A}">
                    <a16:rowId xmlns:a16="http://schemas.microsoft.com/office/drawing/2014/main" val="767869578"/>
                  </a:ext>
                </a:extLst>
              </a:tr>
              <a:tr h="133671">
                <a:tc vMerge="1">
                  <a:txBody>
                    <a:bodyPr/>
                    <a:lstStyle/>
                    <a:p>
                      <a:endParaRPr lang="zh-CN" altLang="en-US"/>
                    </a:p>
                  </a:txBody>
                  <a:tcPr/>
                </a:tc>
                <a:tc rowSpan="3">
                  <a:txBody>
                    <a:bodyPr/>
                    <a:lstStyle/>
                    <a:p>
                      <a:pPr algn="l" fontAlgn="ctr"/>
                      <a:r>
                        <a:rPr lang="en" sz="700" u="none" strike="noStrike" dirty="0">
                          <a:effectLst/>
                          <a:latin typeface="Calibri" panose="020F0502020204030204" pitchFamily="34" charset="0"/>
                          <a:cs typeface="Calibri" panose="020F0502020204030204" pitchFamily="34" charset="0"/>
                        </a:rPr>
                        <a:t>Minerals and landfill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l" fontAlgn="ctr"/>
                      <a:r>
                        <a:rPr lang="en" sz="700" u="none" strike="noStrike" dirty="0">
                          <a:effectLst/>
                          <a:latin typeface="Calibri" panose="020F0502020204030204" pitchFamily="34" charset="0"/>
                          <a:cs typeface="Calibri" panose="020F0502020204030204" pitchFamily="34" charset="0"/>
                        </a:rPr>
                        <a:t>Landfill and waste disposal</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0.000</a:t>
                      </a:r>
                    </a:p>
                  </a:txBody>
                  <a:tcPr marL="9525" marR="9525" marT="9525" marB="0" anchor="ctr">
                    <a:solidFill>
                      <a:schemeClr val="bg1">
                        <a:lumMod val="9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0.000</a:t>
                      </a:r>
                    </a:p>
                  </a:txBody>
                  <a:tcPr marL="9525" marR="9525" marT="9525" marB="0" anchor="ctr">
                    <a:solidFill>
                      <a:schemeClr val="bg1">
                        <a:lumMod val="95000"/>
                      </a:schemeClr>
                    </a:solidFill>
                  </a:tcPr>
                </a:tc>
                <a:extLst>
                  <a:ext uri="{0D108BD9-81ED-4DB2-BD59-A6C34878D82A}">
                    <a16:rowId xmlns:a16="http://schemas.microsoft.com/office/drawing/2014/main" val="4275721737"/>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a:effectLst/>
                          <a:latin typeface="Calibri" panose="020F0502020204030204" pitchFamily="34" charset="0"/>
                          <a:cs typeface="Calibri" panose="020F0502020204030204" pitchFamily="34" charset="0"/>
                        </a:rPr>
                        <a:t>Minerals and mining</a:t>
                      </a:r>
                      <a:endParaRPr lang="e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0.100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0.000</a:t>
                      </a:r>
                    </a:p>
                  </a:txBody>
                  <a:tcPr marL="9525" marR="9525" marT="9525" marB="0" anchor="ctr">
                    <a:solidFill>
                      <a:schemeClr val="bg1">
                        <a:lumMod val="95000"/>
                      </a:schemeClr>
                    </a:solidFill>
                  </a:tcPr>
                </a:tc>
                <a:extLst>
                  <a:ext uri="{0D108BD9-81ED-4DB2-BD59-A6C34878D82A}">
                    <a16:rowId xmlns:a16="http://schemas.microsoft.com/office/drawing/2014/main" val="753596655"/>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0.100</a:t>
                      </a:r>
                    </a:p>
                  </a:txBody>
                  <a:tcPr marL="9525" marR="9525" marT="9525"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0.000</a:t>
                      </a:r>
                    </a:p>
                  </a:txBody>
                  <a:tcPr marL="9525" marR="9525" marT="9525" marB="0" anchor="ctr">
                    <a:solidFill>
                      <a:schemeClr val="bg1">
                        <a:lumMod val="85000"/>
                      </a:schemeClr>
                    </a:solidFill>
                  </a:tcPr>
                </a:tc>
                <a:extLst>
                  <a:ext uri="{0D108BD9-81ED-4DB2-BD59-A6C34878D82A}">
                    <a16:rowId xmlns:a16="http://schemas.microsoft.com/office/drawing/2014/main" val="1773685589"/>
                  </a:ext>
                </a:extLst>
              </a:tr>
              <a:tr h="133671">
                <a:tc vMerge="1">
                  <a:txBody>
                    <a:bodyPr/>
                    <a:lstStyle/>
                    <a:p>
                      <a:endParaRPr lang="zh-CN" altLang="en-US"/>
                    </a:p>
                  </a:txBody>
                  <a:tcPr/>
                </a:tc>
                <a:tc rowSpan="3">
                  <a:txBody>
                    <a:bodyPr/>
                    <a:lstStyle/>
                    <a:p>
                      <a:pPr algn="l" fontAlgn="ctr"/>
                      <a:r>
                        <a:rPr lang="en" sz="700" u="none" strike="noStrike" dirty="0">
                          <a:effectLst/>
                          <a:latin typeface="Calibri" panose="020F0502020204030204" pitchFamily="34" charset="0"/>
                          <a:cs typeface="Calibri" panose="020F0502020204030204" pitchFamily="34" charset="0"/>
                        </a:rPr>
                        <a:t>Residential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l" fontAlgn="ctr"/>
                      <a:r>
                        <a:rPr lang="en" sz="700" u="none" strike="noStrike" dirty="0">
                          <a:effectLst/>
                          <a:latin typeface="Calibri" panose="020F0502020204030204" pitchFamily="34" charset="0"/>
                          <a:cs typeface="Calibri" panose="020F0502020204030204" pitchFamily="34" charset="0"/>
                        </a:rPr>
                        <a:t>Institutional and communal accommodations</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0.000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0.100</a:t>
                      </a:r>
                    </a:p>
                  </a:txBody>
                  <a:tcPr marL="9525" marR="9525" marT="9525" marB="0" anchor="ctr">
                    <a:solidFill>
                      <a:schemeClr val="bg1">
                        <a:lumMod val="95000"/>
                      </a:schemeClr>
                    </a:solidFill>
                  </a:tcPr>
                </a:tc>
                <a:extLst>
                  <a:ext uri="{0D108BD9-81ED-4DB2-BD59-A6C34878D82A}">
                    <a16:rowId xmlns:a16="http://schemas.microsoft.com/office/drawing/2014/main" val="1286005406"/>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Residential</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1.200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10.500</a:t>
                      </a:r>
                    </a:p>
                  </a:txBody>
                  <a:tcPr marL="9525" marR="9525" marT="9525" marB="0" anchor="ctr">
                    <a:solidFill>
                      <a:schemeClr val="bg1">
                        <a:lumMod val="95000"/>
                      </a:schemeClr>
                    </a:solidFill>
                  </a:tcPr>
                </a:tc>
                <a:extLst>
                  <a:ext uri="{0D108BD9-81ED-4DB2-BD59-A6C34878D82A}">
                    <a16:rowId xmlns:a16="http://schemas.microsoft.com/office/drawing/2014/main" val="4144035729"/>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1.300</a:t>
                      </a:r>
                    </a:p>
                  </a:txBody>
                  <a:tcPr marL="9525" marR="9525" marT="9525" marB="0" anchor="ctr">
                    <a:solidFill>
                      <a:schemeClr val="bg1">
                        <a:lumMod val="8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10.700</a:t>
                      </a:r>
                    </a:p>
                  </a:txBody>
                  <a:tcPr marL="9525" marR="9525" marT="9525" marB="0" anchor="ctr">
                    <a:solidFill>
                      <a:schemeClr val="bg1">
                        <a:lumMod val="85000"/>
                      </a:schemeClr>
                    </a:solidFill>
                  </a:tcPr>
                </a:tc>
                <a:extLst>
                  <a:ext uri="{0D108BD9-81ED-4DB2-BD59-A6C34878D82A}">
                    <a16:rowId xmlns:a16="http://schemas.microsoft.com/office/drawing/2014/main" val="1517101978"/>
                  </a:ext>
                </a:extLst>
              </a:tr>
              <a:tr h="133671">
                <a:tc vMerge="1">
                  <a:txBody>
                    <a:bodyPr/>
                    <a:lstStyle/>
                    <a:p>
                      <a:endParaRPr lang="zh-CN" altLang="en-US"/>
                    </a:p>
                  </a:txBody>
                  <a:tcPr/>
                </a:tc>
                <a:tc rowSpan="4">
                  <a:txBody>
                    <a:bodyPr/>
                    <a:lstStyle/>
                    <a:p>
                      <a:pPr algn="l" fontAlgn="ctr"/>
                      <a:r>
                        <a:rPr lang="en" sz="700" u="none" strike="noStrike" dirty="0">
                          <a:effectLst/>
                          <a:latin typeface="Calibri" panose="020F0502020204030204" pitchFamily="34" charset="0"/>
                          <a:cs typeface="Calibri" panose="020F0502020204030204" pitchFamily="34" charset="0"/>
                        </a:rPr>
                        <a:t>Transport and utilities</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l" fontAlgn="ctr"/>
                      <a:r>
                        <a:rPr lang="en" sz="700" u="none" strike="noStrike">
                          <a:effectLst/>
                          <a:latin typeface="Calibri" panose="020F0502020204030204" pitchFamily="34" charset="0"/>
                          <a:cs typeface="Calibri" panose="020F0502020204030204" pitchFamily="34" charset="0"/>
                        </a:rPr>
                        <a:t>Highways and road transport</a:t>
                      </a:r>
                      <a:endParaRPr lang="e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3.700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13.600</a:t>
                      </a:r>
                    </a:p>
                  </a:txBody>
                  <a:tcPr marL="9525" marR="9525" marT="9525" marB="0" anchor="ctr">
                    <a:solidFill>
                      <a:schemeClr val="bg1">
                        <a:lumMod val="95000"/>
                      </a:schemeClr>
                    </a:solidFill>
                  </a:tcPr>
                </a:tc>
                <a:extLst>
                  <a:ext uri="{0D108BD9-81ED-4DB2-BD59-A6C34878D82A}">
                    <a16:rowId xmlns:a16="http://schemas.microsoft.com/office/drawing/2014/main" val="2068747280"/>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Transport (other)</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0.500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2.700</a:t>
                      </a:r>
                    </a:p>
                  </a:txBody>
                  <a:tcPr marL="9525" marR="9525" marT="9525" marB="0" anchor="ctr">
                    <a:solidFill>
                      <a:schemeClr val="bg1">
                        <a:lumMod val="95000"/>
                      </a:schemeClr>
                    </a:solidFill>
                  </a:tcPr>
                </a:tc>
                <a:extLst>
                  <a:ext uri="{0D108BD9-81ED-4DB2-BD59-A6C34878D82A}">
                    <a16:rowId xmlns:a16="http://schemas.microsoft.com/office/drawing/2014/main" val="3154482377"/>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Utilities</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0.200</a:t>
                      </a:r>
                    </a:p>
                  </a:txBody>
                  <a:tcPr marL="9525" marR="9525" marT="9525" marB="0" anchor="ctr">
                    <a:solidFill>
                      <a:schemeClr val="bg1">
                        <a:lumMod val="9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0.300</a:t>
                      </a:r>
                    </a:p>
                  </a:txBody>
                  <a:tcPr marL="9525" marR="9525" marT="9525" marB="0" anchor="ctr">
                    <a:solidFill>
                      <a:schemeClr val="bg1">
                        <a:lumMod val="95000"/>
                      </a:schemeClr>
                    </a:solidFill>
                  </a:tcPr>
                </a:tc>
                <a:extLst>
                  <a:ext uri="{0D108BD9-81ED-4DB2-BD59-A6C34878D82A}">
                    <a16:rowId xmlns:a16="http://schemas.microsoft.com/office/drawing/2014/main" val="3579823243"/>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4.400</a:t>
                      </a:r>
                    </a:p>
                  </a:txBody>
                  <a:tcPr marL="9525" marR="9525" marT="9525" marB="0" anchor="ctr">
                    <a:solidFill>
                      <a:schemeClr val="bg1">
                        <a:lumMod val="8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16.600</a:t>
                      </a:r>
                    </a:p>
                  </a:txBody>
                  <a:tcPr marL="9525" marR="9525" marT="9525" marB="0" anchor="ctr">
                    <a:solidFill>
                      <a:schemeClr val="bg1">
                        <a:lumMod val="85000"/>
                      </a:schemeClr>
                    </a:solidFill>
                  </a:tcPr>
                </a:tc>
                <a:extLst>
                  <a:ext uri="{0D108BD9-81ED-4DB2-BD59-A6C34878D82A}">
                    <a16:rowId xmlns:a16="http://schemas.microsoft.com/office/drawing/2014/main" val="975484844"/>
                  </a:ext>
                </a:extLst>
              </a:tr>
              <a:tr h="133671">
                <a:tc vMerge="1">
                  <a:txBody>
                    <a:bodyPr/>
                    <a:lstStyle/>
                    <a:p>
                      <a:endParaRPr lang="zh-CN" altLang="en-US"/>
                    </a:p>
                  </a:txBody>
                  <a:tcPr/>
                </a:tc>
                <a:tc rowSpan="5">
                  <a:txBody>
                    <a:bodyPr/>
                    <a:lstStyle/>
                    <a:p>
                      <a:pPr algn="l" fontAlgn="ctr"/>
                      <a:r>
                        <a:rPr lang="en" sz="700" u="none" strike="noStrike" dirty="0">
                          <a:effectLst/>
                          <a:latin typeface="Calibri" panose="020F0502020204030204" pitchFamily="34" charset="0"/>
                          <a:cs typeface="Calibri" panose="020F0502020204030204" pitchFamily="34" charset="0"/>
                        </a:rPr>
                        <a:t>Unknown developed use</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l" fontAlgn="ctr"/>
                      <a:r>
                        <a:rPr lang="en" sz="700" u="none" strike="noStrike">
                          <a:effectLst/>
                          <a:latin typeface="Calibri" panose="020F0502020204030204" pitchFamily="34" charset="0"/>
                          <a:cs typeface="Calibri" panose="020F0502020204030204" pitchFamily="34" charset="0"/>
                        </a:rPr>
                        <a:t>Unidentified building</a:t>
                      </a:r>
                      <a:endParaRPr lang="e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0.300</a:t>
                      </a:r>
                    </a:p>
                  </a:txBody>
                  <a:tcPr marL="9525" marR="9525" marT="9525" marB="0" anchor="ctr">
                    <a:solidFill>
                      <a:schemeClr val="bg1">
                        <a:lumMod val="9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0.800</a:t>
                      </a:r>
                    </a:p>
                  </a:txBody>
                  <a:tcPr marL="9525" marR="9525" marT="9525" marB="0" anchor="ctr">
                    <a:solidFill>
                      <a:schemeClr val="bg1">
                        <a:lumMod val="95000"/>
                      </a:schemeClr>
                    </a:solidFill>
                  </a:tcPr>
                </a:tc>
                <a:extLst>
                  <a:ext uri="{0D108BD9-81ED-4DB2-BD59-A6C34878D82A}">
                    <a16:rowId xmlns:a16="http://schemas.microsoft.com/office/drawing/2014/main" val="3668213579"/>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Unidentified general manmade surface</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1.600</a:t>
                      </a:r>
                    </a:p>
                  </a:txBody>
                  <a:tcPr marL="9525" marR="9525" marT="9525" marB="0" anchor="ctr">
                    <a:solidFill>
                      <a:schemeClr val="bg1">
                        <a:lumMod val="9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5.400</a:t>
                      </a:r>
                    </a:p>
                  </a:txBody>
                  <a:tcPr marL="9525" marR="9525" marT="9525" marB="0" anchor="ctr">
                    <a:solidFill>
                      <a:schemeClr val="bg1">
                        <a:lumMod val="95000"/>
                      </a:schemeClr>
                    </a:solidFill>
                  </a:tcPr>
                </a:tc>
                <a:extLst>
                  <a:ext uri="{0D108BD9-81ED-4DB2-BD59-A6C34878D82A}">
                    <a16:rowId xmlns:a16="http://schemas.microsoft.com/office/drawing/2014/main" val="2918390935"/>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a:effectLst/>
                          <a:latin typeface="Calibri" panose="020F0502020204030204" pitchFamily="34" charset="0"/>
                          <a:cs typeface="Calibri" panose="020F0502020204030204" pitchFamily="34" charset="0"/>
                        </a:rPr>
                        <a:t>Unidentified structure</a:t>
                      </a:r>
                      <a:endParaRPr lang="e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0.000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0.100</a:t>
                      </a:r>
                    </a:p>
                  </a:txBody>
                  <a:tcPr marL="9525" marR="9525" marT="9525" marB="0" anchor="ctr">
                    <a:solidFill>
                      <a:schemeClr val="bg1">
                        <a:lumMod val="95000"/>
                      </a:schemeClr>
                    </a:solidFill>
                  </a:tcPr>
                </a:tc>
                <a:extLst>
                  <a:ext uri="{0D108BD9-81ED-4DB2-BD59-A6C34878D82A}">
                    <a16:rowId xmlns:a16="http://schemas.microsoft.com/office/drawing/2014/main" val="148594450"/>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Unknown</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0.000</a:t>
                      </a:r>
                    </a:p>
                  </a:txBody>
                  <a:tcPr marL="9525" marR="9525" marT="9525" marB="0" anchor="ctr">
                    <a:solidFill>
                      <a:schemeClr val="bg1">
                        <a:lumMod val="9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a:t>
                      </a:r>
                    </a:p>
                  </a:txBody>
                  <a:tcPr marL="9525" marR="9525" marT="9525" marB="0" anchor="ctr">
                    <a:solidFill>
                      <a:schemeClr val="bg1">
                        <a:lumMod val="95000"/>
                      </a:schemeClr>
                    </a:solidFill>
                  </a:tcPr>
                </a:tc>
                <a:extLst>
                  <a:ext uri="{0D108BD9-81ED-4DB2-BD59-A6C34878D82A}">
                    <a16:rowId xmlns:a16="http://schemas.microsoft.com/office/drawing/2014/main" val="2435752547"/>
                  </a:ext>
                </a:extLst>
              </a:tr>
              <a:tr h="119992">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rgbClr val="B5E1EF"/>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1.900</a:t>
                      </a:r>
                    </a:p>
                  </a:txBody>
                  <a:tcPr marL="9525" marR="9525" marT="9525"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6.300</a:t>
                      </a:r>
                    </a:p>
                  </a:txBody>
                  <a:tcPr marL="9525" marR="9525" marT="9525" marB="0" anchor="ctr">
                    <a:solidFill>
                      <a:schemeClr val="bg1">
                        <a:lumMod val="85000"/>
                      </a:schemeClr>
                    </a:solidFill>
                  </a:tcPr>
                </a:tc>
                <a:extLst>
                  <a:ext uri="{0D108BD9-81ED-4DB2-BD59-A6C34878D82A}">
                    <a16:rowId xmlns:a16="http://schemas.microsoft.com/office/drawing/2014/main" val="3745393214"/>
                  </a:ext>
                </a:extLst>
              </a:tr>
              <a:tr h="133671">
                <a:tc vMerge="1">
                  <a:txBody>
                    <a:bodyPr/>
                    <a:lstStyle/>
                    <a:p>
                      <a:endParaRPr lang="zh-CN" altLang="en-US"/>
                    </a:p>
                  </a:txBody>
                  <a:tcPr/>
                </a:tc>
                <a:tc>
                  <a:txBody>
                    <a:bodyPr/>
                    <a:lstStyle/>
                    <a:p>
                      <a:pPr algn="l" fontAlgn="ctr"/>
                      <a:r>
                        <a:rPr lang="zh-CN" altLang="en-US" sz="700" u="none" strike="noStrike">
                          <a:effectLst/>
                          <a:latin typeface="Calibri" panose="020F0502020204030204" pitchFamily="34" charset="0"/>
                          <a:cs typeface="Calibri" panose="020F0502020204030204" pitchFamily="34" charset="0"/>
                        </a:rPr>
                        <a:t>　</a:t>
                      </a:r>
                      <a:endParaRPr lang="zh-CN" altLang="en-US" sz="700" b="1"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noFill/>
                  </a:tcPr>
                </a:tc>
                <a:tc>
                  <a:txBody>
                    <a:bodyPr/>
                    <a:lstStyle/>
                    <a:p>
                      <a:pPr algn="l" fontAlgn="ctr"/>
                      <a:r>
                        <a:rPr lang="zh-CN" altLang="en-US" sz="700" u="none" strike="noStrike">
                          <a:effectLst/>
                          <a:latin typeface="Calibri" panose="020F0502020204030204" pitchFamily="34" charset="0"/>
                          <a:cs typeface="Calibri" panose="020F0502020204030204" pitchFamily="34" charset="0"/>
                        </a:rPr>
                        <a:t>　</a:t>
                      </a:r>
                      <a:endParaRPr lang="zh-CN" altLang="en-US"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noFill/>
                  </a:tcPr>
                </a:tc>
                <a:tc>
                  <a:txBody>
                    <a:bodyPr/>
                    <a:lstStyle/>
                    <a:p>
                      <a:pPr algn="l" fontAlgn="ctr"/>
                      <a:r>
                        <a:rPr lang="zh-CN" altLang="en-US"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　</a:t>
                      </a:r>
                    </a:p>
                  </a:txBody>
                  <a:tcPr marL="9525" marR="9525" marT="9525" marB="0" anchor="ctr">
                    <a:noFill/>
                  </a:tcPr>
                </a:tc>
                <a:tc>
                  <a:txBody>
                    <a:bodyPr/>
                    <a:lstStyle/>
                    <a:p>
                      <a:pPr algn="l" fontAlgn="ctr"/>
                      <a:r>
                        <a:rPr lang="zh-CN" altLang="en-US"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　</a:t>
                      </a:r>
                    </a:p>
                  </a:txBody>
                  <a:tcPr marL="9525" marR="9525" marT="9525" marB="0" anchor="ctr">
                    <a:noFill/>
                  </a:tcPr>
                </a:tc>
                <a:extLst>
                  <a:ext uri="{0D108BD9-81ED-4DB2-BD59-A6C34878D82A}">
                    <a16:rowId xmlns:a16="http://schemas.microsoft.com/office/drawing/2014/main" val="3202714049"/>
                  </a:ext>
                </a:extLst>
              </a:tr>
              <a:tr h="133671">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Developed use</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75000"/>
                      </a:schemeClr>
                    </a:solidFill>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7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8.700</a:t>
                      </a:r>
                    </a:p>
                  </a:txBody>
                  <a:tcPr marL="9525" marR="9525" marT="9525" marB="0" anchor="ctr">
                    <a:solidFill>
                      <a:schemeClr val="bg1">
                        <a:lumMod val="7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40.600</a:t>
                      </a:r>
                    </a:p>
                  </a:txBody>
                  <a:tcPr marL="9525" marR="9525" marT="9525" marB="0" anchor="ctr">
                    <a:solidFill>
                      <a:schemeClr val="bg1">
                        <a:lumMod val="75000"/>
                      </a:schemeClr>
                    </a:solidFill>
                  </a:tcPr>
                </a:tc>
                <a:extLst>
                  <a:ext uri="{0D108BD9-81ED-4DB2-BD59-A6C34878D82A}">
                    <a16:rowId xmlns:a16="http://schemas.microsoft.com/office/drawing/2014/main" val="793234682"/>
                  </a:ext>
                </a:extLst>
              </a:tr>
              <a:tr h="133671">
                <a:tc>
                  <a:txBody>
                    <a:bodyPr/>
                    <a:lstStyle/>
                    <a:p>
                      <a:pPr algn="l" fontAlgn="ctr"/>
                      <a:endParaRPr lang="zh-CN" altLang="en-US"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noFill/>
                  </a:tcPr>
                </a:tc>
                <a:tc>
                  <a:txBody>
                    <a:bodyPr/>
                    <a:lstStyle/>
                    <a:p>
                      <a:pPr algn="l" fontAlgn="ctr"/>
                      <a:endParaRPr lang="zh-CN" altLang="en-US" sz="700" b="1"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noFill/>
                  </a:tcPr>
                </a:tc>
                <a:tc>
                  <a:txBody>
                    <a:bodyPr/>
                    <a:lstStyle/>
                    <a:p>
                      <a:pPr algn="l" fontAlgn="ctr"/>
                      <a:endParaRPr lang="zh-CN" altLang="en-US"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noFill/>
                  </a:tcPr>
                </a:tc>
                <a:tc>
                  <a:txBody>
                    <a:bodyPr/>
                    <a:lstStyle/>
                    <a:p>
                      <a:pPr algn="l" fontAlgn="ctr"/>
                      <a:endParaRPr lang="zh-CN" altLang="en-US"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9525" marR="9525" marT="9525" marB="0" anchor="ctr">
                    <a:noFill/>
                  </a:tcPr>
                </a:tc>
                <a:tc>
                  <a:txBody>
                    <a:bodyPr/>
                    <a:lstStyle/>
                    <a:p>
                      <a:pPr algn="l" fontAlgn="ctr"/>
                      <a:endParaRPr lang="zh-CN" altLang="en-US"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9525" marR="9525" marT="9525" marB="0" anchor="ctr">
                    <a:noFill/>
                  </a:tcPr>
                </a:tc>
                <a:extLst>
                  <a:ext uri="{0D108BD9-81ED-4DB2-BD59-A6C34878D82A}">
                    <a16:rowId xmlns:a16="http://schemas.microsoft.com/office/drawing/2014/main" val="3736909231"/>
                  </a:ext>
                </a:extLst>
              </a:tr>
              <a:tr h="133671">
                <a:tc rowSpan="13">
                  <a:txBody>
                    <a:bodyPr/>
                    <a:lstStyle/>
                    <a:p>
                      <a:pPr algn="l" fontAlgn="ctr"/>
                      <a:r>
                        <a:rPr lang="zh-CN" altLang="en-US" sz="800" b="1" u="none" strike="noStrike" dirty="0">
                          <a:solidFill>
                            <a:schemeClr val="bg1"/>
                          </a:solidFill>
                          <a:effectLst/>
                          <a:latin typeface="Calibri" panose="020F0502020204030204" pitchFamily="34" charset="0"/>
                          <a:cs typeface="Calibri" panose="020F0502020204030204" pitchFamily="34" charset="0"/>
                        </a:rPr>
                        <a:t>   </a:t>
                      </a:r>
                      <a:r>
                        <a:rPr lang="en" sz="800" b="1" u="none" strike="noStrike" dirty="0">
                          <a:solidFill>
                            <a:schemeClr val="bg1"/>
                          </a:solidFill>
                          <a:effectLst/>
                          <a:latin typeface="Calibri" panose="020F0502020204030204" pitchFamily="34" charset="0"/>
                          <a:cs typeface="Calibri" panose="020F0502020204030204" pitchFamily="34" charset="0"/>
                        </a:rPr>
                        <a:t>Non-developed use</a:t>
                      </a:r>
                      <a:endParaRPr lang="en" sz="800" b="1" i="0" u="none" strike="noStrike" dirty="0">
                        <a:solidFill>
                          <a:schemeClr val="bg1"/>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75000"/>
                      </a:schemeClr>
                    </a:solidFill>
                  </a:tcPr>
                </a:tc>
                <a:tc rowSpan="3">
                  <a:txBody>
                    <a:bodyPr/>
                    <a:lstStyle/>
                    <a:p>
                      <a:pPr algn="l" fontAlgn="ctr"/>
                      <a:r>
                        <a:rPr lang="en" sz="700" u="none" strike="noStrike" dirty="0">
                          <a:effectLst/>
                          <a:latin typeface="Calibri" panose="020F0502020204030204" pitchFamily="34" charset="0"/>
                          <a:cs typeface="Calibri" panose="020F0502020204030204" pitchFamily="34" charset="0"/>
                        </a:rPr>
                        <a:t>Agriculture</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l" fontAlgn="ctr"/>
                      <a:r>
                        <a:rPr lang="en" sz="700" u="none" strike="noStrike">
                          <a:effectLst/>
                          <a:latin typeface="Calibri" panose="020F0502020204030204" pitchFamily="34" charset="0"/>
                          <a:cs typeface="Calibri" panose="020F0502020204030204" pitchFamily="34" charset="0"/>
                        </a:rPr>
                        <a:t>Agricultural buildings</a:t>
                      </a:r>
                      <a:endParaRPr lang="e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0.100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0.100</a:t>
                      </a:r>
                    </a:p>
                  </a:txBody>
                  <a:tcPr marL="9525" marR="9525" marT="9525" marB="0" anchor="ctr">
                    <a:solidFill>
                      <a:schemeClr val="bg1">
                        <a:lumMod val="95000"/>
                      </a:schemeClr>
                    </a:solidFill>
                  </a:tcPr>
                </a:tc>
                <a:extLst>
                  <a:ext uri="{0D108BD9-81ED-4DB2-BD59-A6C34878D82A}">
                    <a16:rowId xmlns:a16="http://schemas.microsoft.com/office/drawing/2014/main" val="1522638792"/>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Agricultural land</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63.000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10.300</a:t>
                      </a:r>
                    </a:p>
                  </a:txBody>
                  <a:tcPr marL="9525" marR="9525" marT="9525" marB="0" anchor="ctr">
                    <a:solidFill>
                      <a:schemeClr val="bg1">
                        <a:lumMod val="95000"/>
                      </a:schemeClr>
                    </a:solidFill>
                  </a:tcPr>
                </a:tc>
                <a:extLst>
                  <a:ext uri="{0D108BD9-81ED-4DB2-BD59-A6C34878D82A}">
                    <a16:rowId xmlns:a16="http://schemas.microsoft.com/office/drawing/2014/main" val="909409732"/>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63.100</a:t>
                      </a:r>
                    </a:p>
                  </a:txBody>
                  <a:tcPr marL="9525" marR="9525" marT="9525"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10.300</a:t>
                      </a:r>
                    </a:p>
                  </a:txBody>
                  <a:tcPr marL="9525" marR="9525" marT="9525" marB="0" anchor="ctr">
                    <a:solidFill>
                      <a:schemeClr val="bg1">
                        <a:lumMod val="85000"/>
                      </a:schemeClr>
                    </a:solidFill>
                  </a:tcPr>
                </a:tc>
                <a:extLst>
                  <a:ext uri="{0D108BD9-81ED-4DB2-BD59-A6C34878D82A}">
                    <a16:rowId xmlns:a16="http://schemas.microsoft.com/office/drawing/2014/main" val="3119231027"/>
                  </a:ext>
                </a:extLst>
              </a:tr>
              <a:tr h="133671">
                <a:tc vMerge="1">
                  <a:txBody>
                    <a:bodyPr/>
                    <a:lstStyle/>
                    <a:p>
                      <a:endParaRPr lang="zh-CN" altLang="en-US"/>
                    </a:p>
                  </a:txBody>
                  <a:tcPr/>
                </a:tc>
                <a:tc rowSpan="5">
                  <a:txBody>
                    <a:bodyPr/>
                    <a:lstStyle/>
                    <a:p>
                      <a:pPr algn="l" fontAlgn="ctr"/>
                      <a:r>
                        <a:rPr lang="en" sz="700" u="none" strike="noStrike" dirty="0">
                          <a:effectLst/>
                          <a:latin typeface="Calibri" panose="020F0502020204030204" pitchFamily="34" charset="0"/>
                          <a:cs typeface="Calibri" panose="020F0502020204030204" pitchFamily="34" charset="0"/>
                        </a:rPr>
                        <a:t>Forest, open land and water</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l" fontAlgn="ctr"/>
                      <a:r>
                        <a:rPr lang="en" sz="700" u="none" strike="noStrike" dirty="0">
                          <a:effectLst/>
                          <a:latin typeface="Calibri" panose="020F0502020204030204" pitchFamily="34" charset="0"/>
                          <a:cs typeface="Calibri" panose="020F0502020204030204" pitchFamily="34" charset="0"/>
                        </a:rPr>
                        <a:t>Forestry and woodland</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10.700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5.400</a:t>
                      </a:r>
                    </a:p>
                  </a:txBody>
                  <a:tcPr marL="9525" marR="9525" marT="9525" marB="0" anchor="ctr">
                    <a:solidFill>
                      <a:schemeClr val="bg1">
                        <a:lumMod val="95000"/>
                      </a:schemeClr>
                    </a:solidFill>
                  </a:tcPr>
                </a:tc>
                <a:extLst>
                  <a:ext uri="{0D108BD9-81ED-4DB2-BD59-A6C34878D82A}">
                    <a16:rowId xmlns:a16="http://schemas.microsoft.com/office/drawing/2014/main" val="1424438752"/>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a:effectLst/>
                          <a:latin typeface="Calibri" panose="020F0502020204030204" pitchFamily="34" charset="0"/>
                          <a:cs typeface="Calibri" panose="020F0502020204030204" pitchFamily="34" charset="0"/>
                        </a:rPr>
                        <a:t>Natural land</a:t>
                      </a:r>
                      <a:endParaRPr lang="e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4.900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0.100</a:t>
                      </a:r>
                    </a:p>
                  </a:txBody>
                  <a:tcPr marL="9525" marR="9525" marT="9525" marB="0" anchor="ctr">
                    <a:solidFill>
                      <a:schemeClr val="bg1">
                        <a:lumMod val="95000"/>
                      </a:schemeClr>
                    </a:solidFill>
                  </a:tcPr>
                </a:tc>
                <a:extLst>
                  <a:ext uri="{0D108BD9-81ED-4DB2-BD59-A6C34878D82A}">
                    <a16:rowId xmlns:a16="http://schemas.microsoft.com/office/drawing/2014/main" val="216977711"/>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Rough grassland</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3.400</a:t>
                      </a:r>
                    </a:p>
                  </a:txBody>
                  <a:tcPr marL="9525" marR="9525" marT="9525" marB="0" anchor="ctr">
                    <a:solidFill>
                      <a:schemeClr val="bg1">
                        <a:lumMod val="9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0.700</a:t>
                      </a:r>
                    </a:p>
                  </a:txBody>
                  <a:tcPr marL="9525" marR="9525" marT="9525" marB="0" anchor="ctr">
                    <a:solidFill>
                      <a:schemeClr val="bg1">
                        <a:lumMod val="95000"/>
                      </a:schemeClr>
                    </a:solidFill>
                  </a:tcPr>
                </a:tc>
                <a:extLst>
                  <a:ext uri="{0D108BD9-81ED-4DB2-BD59-A6C34878D82A}">
                    <a16:rowId xmlns:a16="http://schemas.microsoft.com/office/drawing/2014/main" val="3510018358"/>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Water</a:t>
                      </a:r>
                      <a:endParaRPr lang="e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1.100</a:t>
                      </a:r>
                    </a:p>
                  </a:txBody>
                  <a:tcPr marL="9525" marR="9525" marT="9525" marB="0" anchor="ctr">
                    <a:solidFill>
                      <a:schemeClr val="bg1">
                        <a:lumMod val="9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1.200</a:t>
                      </a:r>
                    </a:p>
                  </a:txBody>
                  <a:tcPr marL="9525" marR="9525" marT="9525" marB="0" anchor="ctr">
                    <a:solidFill>
                      <a:schemeClr val="bg1">
                        <a:lumMod val="95000"/>
                      </a:schemeClr>
                    </a:solidFill>
                  </a:tcPr>
                </a:tc>
                <a:extLst>
                  <a:ext uri="{0D108BD9-81ED-4DB2-BD59-A6C34878D82A}">
                    <a16:rowId xmlns:a16="http://schemas.microsoft.com/office/drawing/2014/main" val="2662287398"/>
                  </a:ext>
                </a:extLst>
              </a:tr>
              <a:tr h="133671">
                <a:tc vMerge="1">
                  <a:txBody>
                    <a:bodyPr/>
                    <a:lstStyle/>
                    <a:p>
                      <a:endParaRPr lang="zh-CN" altLang="en-US"/>
                    </a:p>
                  </a:txBody>
                  <a:tcPr/>
                </a:tc>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20.100</a:t>
                      </a:r>
                    </a:p>
                  </a:txBody>
                  <a:tcPr marL="9525" marR="9525" marT="9525"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7.400</a:t>
                      </a:r>
                    </a:p>
                  </a:txBody>
                  <a:tcPr marL="9525" marR="9525" marT="9525" marB="0" anchor="ctr">
                    <a:solidFill>
                      <a:schemeClr val="bg1">
                        <a:lumMod val="85000"/>
                      </a:schemeClr>
                    </a:solidFill>
                  </a:tcPr>
                </a:tc>
                <a:extLst>
                  <a:ext uri="{0D108BD9-81ED-4DB2-BD59-A6C34878D82A}">
                    <a16:rowId xmlns:a16="http://schemas.microsoft.com/office/drawing/2014/main" val="1160062084"/>
                  </a:ext>
                </a:extLst>
              </a:tr>
              <a:tr h="133671">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Outdoor recreation</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2.100</a:t>
                      </a:r>
                    </a:p>
                  </a:txBody>
                  <a:tcPr marL="9525" marR="9525" marT="9525"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13.900</a:t>
                      </a:r>
                    </a:p>
                  </a:txBody>
                  <a:tcPr marL="9525" marR="9525" marT="9525" marB="0" anchor="ctr">
                    <a:solidFill>
                      <a:schemeClr val="bg1">
                        <a:lumMod val="85000"/>
                      </a:schemeClr>
                    </a:solidFill>
                  </a:tcPr>
                </a:tc>
                <a:extLst>
                  <a:ext uri="{0D108BD9-81ED-4DB2-BD59-A6C34878D82A}">
                    <a16:rowId xmlns:a16="http://schemas.microsoft.com/office/drawing/2014/main" val="1553582625"/>
                  </a:ext>
                </a:extLst>
              </a:tr>
              <a:tr h="133671">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Residential gardens</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4.900</a:t>
                      </a:r>
                    </a:p>
                  </a:txBody>
                  <a:tcPr marL="9525" marR="9525" marT="9525"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24.000</a:t>
                      </a:r>
                    </a:p>
                  </a:txBody>
                  <a:tcPr marL="9525" marR="9525" marT="9525" marB="0" anchor="ctr">
                    <a:solidFill>
                      <a:schemeClr val="bg1">
                        <a:lumMod val="85000"/>
                      </a:schemeClr>
                    </a:solidFill>
                  </a:tcPr>
                </a:tc>
                <a:extLst>
                  <a:ext uri="{0D108BD9-81ED-4DB2-BD59-A6C34878D82A}">
                    <a16:rowId xmlns:a16="http://schemas.microsoft.com/office/drawing/2014/main" val="706833129"/>
                  </a:ext>
                </a:extLst>
              </a:tr>
              <a:tr h="133671">
                <a:tc v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Undeveloped land</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0.900</a:t>
                      </a:r>
                    </a:p>
                  </a:txBody>
                  <a:tcPr marL="9525" marR="9525" marT="9525" marB="0" anchor="ctr">
                    <a:solidFill>
                      <a:schemeClr val="bg1">
                        <a:lumMod val="8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3.100</a:t>
                      </a:r>
                    </a:p>
                  </a:txBody>
                  <a:tcPr marL="9525" marR="9525" marT="9525" marB="0" anchor="ctr">
                    <a:solidFill>
                      <a:schemeClr val="bg1">
                        <a:lumMod val="85000"/>
                      </a:schemeClr>
                    </a:solidFill>
                  </a:tcPr>
                </a:tc>
                <a:extLst>
                  <a:ext uri="{0D108BD9-81ED-4DB2-BD59-A6C34878D82A}">
                    <a16:rowId xmlns:a16="http://schemas.microsoft.com/office/drawing/2014/main" val="1417691208"/>
                  </a:ext>
                </a:extLst>
              </a:tr>
              <a:tr h="133671">
                <a:tc vMerge="1">
                  <a:txBody>
                    <a:bodyPr/>
                    <a:lstStyle/>
                    <a:p>
                      <a:endParaRPr lang="zh-CN" altLang="en-US"/>
                    </a:p>
                  </a:txBody>
                  <a:tcPr/>
                </a:tc>
                <a:tc>
                  <a:txBody>
                    <a:bodyPr/>
                    <a:lstStyle/>
                    <a:p>
                      <a:pPr algn="l" fontAlgn="ctr"/>
                      <a:r>
                        <a:rPr lang="zh-CN" altLang="en-US" sz="700" u="none" strike="noStrike" dirty="0">
                          <a:effectLst/>
                          <a:latin typeface="Calibri" panose="020F0502020204030204" pitchFamily="34" charset="0"/>
                          <a:cs typeface="Calibri" panose="020F0502020204030204" pitchFamily="34" charset="0"/>
                        </a:rPr>
                        <a:t>　</a:t>
                      </a:r>
                      <a:endParaRPr lang="zh-CN" altLang="en-US"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l" fontAlgn="ctr"/>
                      <a:r>
                        <a:rPr lang="zh-CN" altLang="en-US" sz="700" u="none" strike="noStrike" dirty="0">
                          <a:effectLst/>
                          <a:latin typeface="Calibri" panose="020F0502020204030204" pitchFamily="34" charset="0"/>
                          <a:cs typeface="Calibri" panose="020F0502020204030204" pitchFamily="34" charset="0"/>
                        </a:rPr>
                        <a:t>　</a:t>
                      </a:r>
                      <a:endParaRPr lang="zh-CN" altLang="en-US"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95000"/>
                      </a:schemeClr>
                    </a:solidFill>
                  </a:tcPr>
                </a:tc>
                <a:tc>
                  <a:txBody>
                    <a:bodyPr/>
                    <a:lstStyle/>
                    <a:p>
                      <a:pPr algn="l" fontAlgn="ctr"/>
                      <a:r>
                        <a:rPr lang="zh-CN" altLang="en-US"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　</a:t>
                      </a:r>
                    </a:p>
                  </a:txBody>
                  <a:tcPr marL="9525" marR="9525" marT="9525" marB="0" anchor="ctr">
                    <a:solidFill>
                      <a:schemeClr val="bg1">
                        <a:lumMod val="95000"/>
                      </a:schemeClr>
                    </a:solidFill>
                  </a:tcPr>
                </a:tc>
                <a:tc>
                  <a:txBody>
                    <a:bodyPr/>
                    <a:lstStyle/>
                    <a:p>
                      <a:pPr algn="l" fontAlgn="ctr"/>
                      <a:r>
                        <a:rPr lang="zh-CN" altLang="en-US"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　</a:t>
                      </a:r>
                    </a:p>
                  </a:txBody>
                  <a:tcPr marL="9525" marR="9525" marT="9525" marB="0" anchor="ctr">
                    <a:solidFill>
                      <a:schemeClr val="bg1">
                        <a:lumMod val="95000"/>
                      </a:schemeClr>
                    </a:solidFill>
                  </a:tcPr>
                </a:tc>
                <a:extLst>
                  <a:ext uri="{0D108BD9-81ED-4DB2-BD59-A6C34878D82A}">
                    <a16:rowId xmlns:a16="http://schemas.microsoft.com/office/drawing/2014/main" val="2992660237"/>
                  </a:ext>
                </a:extLst>
              </a:tr>
              <a:tr h="133671">
                <a:tc vMerge="1">
                  <a:txBody>
                    <a:bodyPr/>
                    <a:lstStyle/>
                    <a:p>
                      <a:endParaRPr lang="zh-CN" altLang="en-US"/>
                    </a:p>
                  </a:txBody>
                  <a:tcPr/>
                </a:tc>
                <a:tc>
                  <a:txBody>
                    <a:bodyPr/>
                    <a:lstStyle/>
                    <a:p>
                      <a:pPr algn="l" fontAlgn="ctr"/>
                      <a:r>
                        <a:rPr lang="en" sz="700" u="none" strike="noStrike">
                          <a:effectLst/>
                          <a:latin typeface="Calibri" panose="020F0502020204030204" pitchFamily="34" charset="0"/>
                          <a:cs typeface="Calibri" panose="020F0502020204030204" pitchFamily="34" charset="0"/>
                        </a:rPr>
                        <a:t>Non-developed</a:t>
                      </a:r>
                      <a:endParaRPr lang="en" sz="700" b="1"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75000"/>
                      </a:schemeClr>
                    </a:solidFill>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7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91.100</a:t>
                      </a:r>
                    </a:p>
                  </a:txBody>
                  <a:tcPr marL="9525" marR="9525" marT="9525" marB="0" anchor="ctr">
                    <a:solidFill>
                      <a:schemeClr val="bg1">
                        <a:lumMod val="7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58.700</a:t>
                      </a:r>
                    </a:p>
                  </a:txBody>
                  <a:tcPr marL="9525" marR="9525" marT="9525" marB="0" anchor="ctr">
                    <a:solidFill>
                      <a:schemeClr val="bg1">
                        <a:lumMod val="75000"/>
                      </a:schemeClr>
                    </a:solidFill>
                  </a:tcPr>
                </a:tc>
                <a:extLst>
                  <a:ext uri="{0D108BD9-81ED-4DB2-BD59-A6C34878D82A}">
                    <a16:rowId xmlns:a16="http://schemas.microsoft.com/office/drawing/2014/main" val="469125277"/>
                  </a:ext>
                </a:extLst>
              </a:tr>
              <a:tr h="133671">
                <a:tc>
                  <a:txBody>
                    <a:bodyPr/>
                    <a:lstStyle/>
                    <a:p>
                      <a:pPr algn="l" fontAlgn="ctr"/>
                      <a:endParaRPr lang="zh-CN" altLang="en-US"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noFill/>
                  </a:tcPr>
                </a:tc>
                <a:tc>
                  <a:txBody>
                    <a:bodyPr/>
                    <a:lstStyle/>
                    <a:p>
                      <a:pPr algn="l" fontAlgn="ctr"/>
                      <a:endParaRPr lang="zh-CN" altLang="en-US"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noFill/>
                  </a:tcPr>
                </a:tc>
                <a:tc>
                  <a:txBody>
                    <a:bodyPr/>
                    <a:lstStyle/>
                    <a:p>
                      <a:pPr algn="l" fontAlgn="ctr"/>
                      <a:endParaRPr lang="zh-CN" altLang="en-US"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noFill/>
                  </a:tcPr>
                </a:tc>
                <a:tc>
                  <a:txBody>
                    <a:bodyPr/>
                    <a:lstStyle/>
                    <a:p>
                      <a:pPr algn="l" fontAlgn="ctr"/>
                      <a:endParaRPr lang="zh-CN" altLang="en-US"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9525" marR="9525" marT="9525" marB="0" anchor="ctr">
                    <a:noFill/>
                  </a:tcPr>
                </a:tc>
                <a:tc>
                  <a:txBody>
                    <a:bodyPr/>
                    <a:lstStyle/>
                    <a:p>
                      <a:pPr algn="l" fontAlgn="ctr"/>
                      <a:endParaRPr lang="zh-CN" altLang="en-US"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9525" marR="9525" marT="9525" marB="0" anchor="ctr">
                    <a:noFill/>
                  </a:tcPr>
                </a:tc>
                <a:extLst>
                  <a:ext uri="{0D108BD9-81ED-4DB2-BD59-A6C34878D82A}">
                    <a16:rowId xmlns:a16="http://schemas.microsoft.com/office/drawing/2014/main" val="4167940941"/>
                  </a:ext>
                </a:extLst>
              </a:tr>
              <a:tr h="133671">
                <a:tc gridSpan="2">
                  <a:txBody>
                    <a:bodyPr/>
                    <a:lstStyle/>
                    <a:p>
                      <a:pPr algn="l" fontAlgn="ctr"/>
                      <a:r>
                        <a:rPr lang="zh-CN" altLang="en-US" sz="800" b="1" u="none" strike="noStrike" dirty="0">
                          <a:solidFill>
                            <a:schemeClr val="bg1"/>
                          </a:solidFill>
                          <a:effectLst/>
                          <a:latin typeface="Calibri" panose="020F0502020204030204" pitchFamily="34" charset="0"/>
                          <a:cs typeface="Calibri" panose="020F0502020204030204" pitchFamily="34" charset="0"/>
                        </a:rPr>
                        <a:t>   </a:t>
                      </a:r>
                      <a:r>
                        <a:rPr lang="en" sz="800" b="1" u="none" strike="noStrike" dirty="0">
                          <a:solidFill>
                            <a:schemeClr val="bg1"/>
                          </a:solidFill>
                          <a:effectLst/>
                          <a:latin typeface="Calibri" panose="020F0502020204030204" pitchFamily="34" charset="0"/>
                          <a:cs typeface="Calibri" panose="020F0502020204030204" pitchFamily="34" charset="0"/>
                        </a:rPr>
                        <a:t>Vacant</a:t>
                      </a:r>
                      <a:endParaRPr lang="en" sz="800" b="1" i="0" u="none" strike="noStrike" dirty="0">
                        <a:solidFill>
                          <a:schemeClr val="bg1"/>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75000"/>
                      </a:schemeClr>
                    </a:solidFill>
                  </a:tcPr>
                </a:tc>
                <a:tc h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7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0.200</a:t>
                      </a:r>
                    </a:p>
                  </a:txBody>
                  <a:tcPr marL="9525" marR="9525" marT="9525" marB="0" anchor="ctr">
                    <a:solidFill>
                      <a:schemeClr val="bg1">
                        <a:lumMod val="7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0.700</a:t>
                      </a:r>
                    </a:p>
                  </a:txBody>
                  <a:tcPr marL="9525" marR="9525" marT="9525" marB="0" anchor="ctr">
                    <a:solidFill>
                      <a:schemeClr val="bg1">
                        <a:lumMod val="75000"/>
                      </a:schemeClr>
                    </a:solidFill>
                  </a:tcPr>
                </a:tc>
                <a:extLst>
                  <a:ext uri="{0D108BD9-81ED-4DB2-BD59-A6C34878D82A}">
                    <a16:rowId xmlns:a16="http://schemas.microsoft.com/office/drawing/2014/main" val="800932603"/>
                  </a:ext>
                </a:extLst>
              </a:tr>
              <a:tr h="133671">
                <a:tc>
                  <a:txBody>
                    <a:bodyPr/>
                    <a:lstStyle/>
                    <a:p>
                      <a:pPr algn="l" fontAlgn="ctr"/>
                      <a:endParaRPr lang="zh-CN" altLang="en-US" sz="8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noFill/>
                  </a:tcPr>
                </a:tc>
                <a:tc>
                  <a:txBody>
                    <a:bodyPr/>
                    <a:lstStyle/>
                    <a:p>
                      <a:pPr algn="l" fontAlgn="ctr"/>
                      <a:endParaRPr lang="zh-CN" altLang="en-US" sz="700" b="1"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noFill/>
                  </a:tcPr>
                </a:tc>
                <a:tc>
                  <a:txBody>
                    <a:bodyPr/>
                    <a:lstStyle/>
                    <a:p>
                      <a:pPr algn="l" fontAlgn="ctr"/>
                      <a:endParaRPr lang="zh-CN" altLang="en-US"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noFill/>
                  </a:tcPr>
                </a:tc>
                <a:tc>
                  <a:txBody>
                    <a:bodyPr/>
                    <a:lstStyle/>
                    <a:p>
                      <a:pPr algn="l" fontAlgn="ctr"/>
                      <a:endParaRPr lang="zh-CN" altLang="en-US"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9525" marR="9525" marT="9525" marB="0" anchor="ctr">
                    <a:noFill/>
                  </a:tcPr>
                </a:tc>
                <a:tc>
                  <a:txBody>
                    <a:bodyPr/>
                    <a:lstStyle/>
                    <a:p>
                      <a:pPr algn="l" fontAlgn="ctr"/>
                      <a:endParaRPr lang="zh-CN" altLang="en-US"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9525" marR="9525" marT="9525" marB="0" anchor="ctr">
                    <a:noFill/>
                  </a:tcPr>
                </a:tc>
                <a:extLst>
                  <a:ext uri="{0D108BD9-81ED-4DB2-BD59-A6C34878D82A}">
                    <a16:rowId xmlns:a16="http://schemas.microsoft.com/office/drawing/2014/main" val="1722270025"/>
                  </a:ext>
                </a:extLst>
              </a:tr>
              <a:tr h="133671">
                <a:tc gridSpan="2">
                  <a:txBody>
                    <a:bodyPr/>
                    <a:lstStyle/>
                    <a:p>
                      <a:pPr algn="l" fontAlgn="ctr"/>
                      <a:r>
                        <a:rPr lang="zh-CN" altLang="en-US" sz="800" b="1" u="none" strike="noStrike" dirty="0">
                          <a:solidFill>
                            <a:schemeClr val="bg1"/>
                          </a:solidFill>
                          <a:effectLst/>
                          <a:latin typeface="Calibri" panose="020F0502020204030204" pitchFamily="34" charset="0"/>
                          <a:cs typeface="Calibri" panose="020F0502020204030204" pitchFamily="34" charset="0"/>
                        </a:rPr>
                        <a:t>   </a:t>
                      </a:r>
                      <a:r>
                        <a:rPr lang="en" sz="800" b="1" u="none" strike="noStrike" dirty="0">
                          <a:solidFill>
                            <a:schemeClr val="bg1"/>
                          </a:solidFill>
                          <a:effectLst/>
                          <a:latin typeface="Calibri" panose="020F0502020204030204" pitchFamily="34" charset="0"/>
                          <a:cs typeface="Calibri" panose="020F0502020204030204" pitchFamily="34" charset="0"/>
                        </a:rPr>
                        <a:t>Grand Total</a:t>
                      </a:r>
                      <a:endParaRPr lang="en" sz="800" b="1" i="0" u="none" strike="noStrike" dirty="0">
                        <a:solidFill>
                          <a:schemeClr val="bg1"/>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65000"/>
                      </a:schemeClr>
                    </a:solidFill>
                  </a:tcPr>
                </a:tc>
                <a:tc hMerge="1">
                  <a:txBody>
                    <a:bodyPr/>
                    <a:lstStyle/>
                    <a:p>
                      <a:endParaRPr lang="zh-CN" altLang="en-US"/>
                    </a:p>
                  </a:txBody>
                  <a:tcPr/>
                </a:tc>
                <a:tc>
                  <a:txBody>
                    <a:bodyPr/>
                    <a:lstStyle/>
                    <a:p>
                      <a:pPr algn="l" fontAlgn="ctr"/>
                      <a:r>
                        <a:rPr lang="en" sz="700" u="none" strike="noStrike" dirty="0">
                          <a:effectLst/>
                          <a:latin typeface="Calibri" panose="020F0502020204030204" pitchFamily="34" charset="0"/>
                          <a:cs typeface="Calibri" panose="020F0502020204030204" pitchFamily="34" charset="0"/>
                        </a:rPr>
                        <a:t>Total</a:t>
                      </a:r>
                      <a:endParaRPr lang="en" sz="700" b="1"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endParaRPr>
                    </a:p>
                  </a:txBody>
                  <a:tcPr marL="5954" marR="5954" marT="5954" marB="0" anchor="ctr">
                    <a:solidFill>
                      <a:schemeClr val="bg1">
                        <a:lumMod val="65000"/>
                      </a:schemeClr>
                    </a:solidFill>
                  </a:tcPr>
                </a:tc>
                <a:tc>
                  <a:txBody>
                    <a:bodyPr/>
                    <a:lstStyle/>
                    <a:p>
                      <a:pPr algn="r" fontAlgn="ctr"/>
                      <a:r>
                        <a:rPr lang="en-US" altLang="zh-CN" sz="700" b="0" i="0" u="none" strike="noStrike">
                          <a:solidFill>
                            <a:srgbClr val="000000"/>
                          </a:solidFill>
                          <a:effectLst/>
                          <a:latin typeface="Calibri" panose="020F0502020204030204" pitchFamily="34" charset="0"/>
                          <a:ea typeface="等线" panose="02010600030101010101" pitchFamily="2" charset="-122"/>
                          <a:cs typeface="Calibri" panose="020F0502020204030204" pitchFamily="34" charset="0"/>
                        </a:rPr>
                        <a:t>100.000</a:t>
                      </a:r>
                    </a:p>
                  </a:txBody>
                  <a:tcPr marL="9525" marR="9525" marT="9525" marB="0" anchor="ctr">
                    <a:solidFill>
                      <a:schemeClr val="bg1">
                        <a:lumMod val="65000"/>
                      </a:schemeClr>
                    </a:solidFill>
                  </a:tcPr>
                </a:tc>
                <a:tc>
                  <a:txBody>
                    <a:bodyPr/>
                    <a:lstStyle/>
                    <a:p>
                      <a:pPr algn="r" fontAlgn="ctr"/>
                      <a:r>
                        <a:rPr lang="en-US" altLang="zh-CN" sz="700" b="0" i="0" u="none" strike="noStrike" dirty="0">
                          <a:solidFill>
                            <a:srgbClr val="000000"/>
                          </a:solidFill>
                          <a:effectLst/>
                          <a:latin typeface="Calibri" panose="020F0502020204030204" pitchFamily="34" charset="0"/>
                          <a:ea typeface="等线" panose="02010600030101010101" pitchFamily="2" charset="-122"/>
                          <a:cs typeface="Calibri" panose="020F0502020204030204" pitchFamily="34" charset="0"/>
                        </a:rPr>
                        <a:t>100.000</a:t>
                      </a:r>
                    </a:p>
                  </a:txBody>
                  <a:tcPr marL="9525" marR="9525" marT="9525" marB="0" anchor="ctr">
                    <a:solidFill>
                      <a:schemeClr val="bg1">
                        <a:lumMod val="65000"/>
                      </a:schemeClr>
                    </a:solidFill>
                  </a:tcPr>
                </a:tc>
                <a:extLst>
                  <a:ext uri="{0D108BD9-81ED-4DB2-BD59-A6C34878D82A}">
                    <a16:rowId xmlns:a16="http://schemas.microsoft.com/office/drawing/2014/main" val="1170428657"/>
                  </a:ext>
                </a:extLst>
              </a:tr>
            </a:tbl>
          </a:graphicData>
        </a:graphic>
      </p:graphicFrame>
      <p:sp>
        <p:nvSpPr>
          <p:cNvPr id="5" name="Rectangle 2">
            <a:extLst>
              <a:ext uri="{FF2B5EF4-FFF2-40B4-BE49-F238E27FC236}">
                <a16:creationId xmlns:a16="http://schemas.microsoft.com/office/drawing/2014/main" id="{173EE94A-BAD3-DDF0-5735-FC3E2EA7FDA1}"/>
              </a:ext>
            </a:extLst>
          </p:cNvPr>
          <p:cNvSpPr txBox="1">
            <a:spLocks noChangeArrowheads="1"/>
          </p:cNvSpPr>
          <p:nvPr/>
        </p:nvSpPr>
        <p:spPr bwMode="auto">
          <a:xfrm>
            <a:off x="3829744" y="561180"/>
            <a:ext cx="1931080" cy="479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a:lstStyle>
          <a:p>
            <a:pPr>
              <a:buClr>
                <a:srgbClr val="B5E1EF"/>
              </a:buClr>
            </a:pPr>
            <a:r>
              <a:rPr lang="en-GB" sz="1200" kern="0" dirty="0">
                <a:solidFill>
                  <a:schemeClr val="tx1"/>
                </a:solidFill>
                <a:latin typeface="Arial" panose="020B0604020202020204" pitchFamily="34" charset="0"/>
                <a:ea typeface="Microsoft YaHei" panose="020B0503020204020204" pitchFamily="34" charset="-122"/>
                <a:cs typeface="Arial" panose="020B0604020202020204" pitchFamily="34" charset="0"/>
              </a:rPr>
              <a:t>Land use data (2022)</a:t>
            </a:r>
          </a:p>
        </p:txBody>
      </p:sp>
      <p:sp>
        <p:nvSpPr>
          <p:cNvPr id="9" name="文本框 8">
            <a:extLst>
              <a:ext uri="{FF2B5EF4-FFF2-40B4-BE49-F238E27FC236}">
                <a16:creationId xmlns:a16="http://schemas.microsoft.com/office/drawing/2014/main" id="{84D49689-5F1A-FADB-09D2-38791A4A4D70}"/>
              </a:ext>
            </a:extLst>
          </p:cNvPr>
          <p:cNvSpPr txBox="1"/>
          <p:nvPr/>
        </p:nvSpPr>
        <p:spPr>
          <a:xfrm>
            <a:off x="7374835" y="6447674"/>
            <a:ext cx="1848677" cy="340734"/>
          </a:xfrm>
          <a:prstGeom prst="rect">
            <a:avLst/>
          </a:prstGeom>
          <a:noFill/>
        </p:spPr>
        <p:txBody>
          <a:bodyPr wrap="square">
            <a:spAutoFit/>
          </a:bodyPr>
          <a:lstStyle/>
          <a:p>
            <a:pPr algn="just">
              <a:lnSpc>
                <a:spcPct val="150000"/>
              </a:lnSpc>
            </a:pPr>
            <a:r>
              <a:rPr lang="en-US" altLang="zh-CN" sz="1200" i="1" dirty="0">
                <a:solidFill>
                  <a:schemeClr val="bg1">
                    <a:lumMod val="65000"/>
                  </a:schemeClr>
                </a:solidFill>
                <a:latin typeface="+mj-lt"/>
              </a:rPr>
              <a:t>Data Source: </a:t>
            </a:r>
            <a:r>
              <a:rPr lang="en-US" altLang="zh-CN" sz="1200" i="1" dirty="0" err="1">
                <a:solidFill>
                  <a:schemeClr val="bg1">
                    <a:lumMod val="65000"/>
                  </a:schemeClr>
                </a:solidFill>
                <a:latin typeface="+mj-lt"/>
              </a:rPr>
              <a:t>gov.uk</a:t>
            </a:r>
            <a:endParaRPr lang="en" altLang="zh-CN" sz="1200" i="1" dirty="0">
              <a:solidFill>
                <a:schemeClr val="bg1">
                  <a:lumMod val="65000"/>
                </a:schemeClr>
              </a:solidFill>
              <a:latin typeface="+mj-lt"/>
            </a:endParaRPr>
          </a:p>
        </p:txBody>
      </p:sp>
    </p:spTree>
    <p:extLst>
      <p:ext uri="{BB962C8B-B14F-4D97-AF65-F5344CB8AC3E}">
        <p14:creationId xmlns:p14="http://schemas.microsoft.com/office/powerpoint/2010/main" val="30255693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a:extLst>
              <a:ext uri="{FF2B5EF4-FFF2-40B4-BE49-F238E27FC236}">
                <a16:creationId xmlns:a16="http://schemas.microsoft.com/office/drawing/2014/main" id="{F0C43A6F-E116-A9A9-6332-C1ECE08466E2}"/>
              </a:ext>
            </a:extLst>
          </p:cNvPr>
          <p:cNvSpPr/>
          <p:nvPr/>
        </p:nvSpPr>
        <p:spPr>
          <a:xfrm>
            <a:off x="4780721" y="1994179"/>
            <a:ext cx="4104861" cy="371335"/>
          </a:xfrm>
          <a:prstGeom prst="parallelogram">
            <a:avLst>
              <a:gd name="adj" fmla="val 65149"/>
            </a:avLst>
          </a:prstGeom>
          <a:solidFill>
            <a:srgbClr val="B5E1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平行四边形 12">
            <a:extLst>
              <a:ext uri="{FF2B5EF4-FFF2-40B4-BE49-F238E27FC236}">
                <a16:creationId xmlns:a16="http://schemas.microsoft.com/office/drawing/2014/main" id="{FBC8C271-036A-FD69-27AB-E9C82B19D135}"/>
              </a:ext>
            </a:extLst>
          </p:cNvPr>
          <p:cNvSpPr/>
          <p:nvPr/>
        </p:nvSpPr>
        <p:spPr>
          <a:xfrm>
            <a:off x="228601" y="1957190"/>
            <a:ext cx="3612124" cy="371335"/>
          </a:xfrm>
          <a:prstGeom prst="parallelogram">
            <a:avLst>
              <a:gd name="adj" fmla="val 65149"/>
            </a:avLst>
          </a:prstGeom>
          <a:solidFill>
            <a:srgbClr val="B5E1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 name="Rectangle 2"/>
          <p:cNvSpPr>
            <a:spLocks noGrp="1" noChangeArrowheads="1"/>
          </p:cNvSpPr>
          <p:nvPr>
            <p:ph type="title"/>
          </p:nvPr>
        </p:nvSpPr>
        <p:spPr>
          <a:xfrm>
            <a:off x="246064" y="748536"/>
            <a:ext cx="8639518" cy="479629"/>
          </a:xfrm>
        </p:spPr>
        <p:txBody>
          <a:bodyPr/>
          <a:lstStyle/>
          <a:p>
            <a:pPr marL="457200" indent="-457200">
              <a:buClr>
                <a:srgbClr val="B5E1EF"/>
              </a:buClr>
              <a:buFont typeface="Wingdings" pitchFamily="2" charset="2"/>
              <a:buChar char="l"/>
            </a:pPr>
            <a:r>
              <a:rPr lang="en-GB" b="1" dirty="0">
                <a:latin typeface="Arial" panose="020B0604020202020204" pitchFamily="34" charset="0"/>
                <a:ea typeface="Microsoft YaHei" panose="020B0503020204020204" pitchFamily="34" charset="-122"/>
                <a:cs typeface="Arial" panose="020B0604020202020204" pitchFamily="34" charset="0"/>
              </a:rPr>
              <a:t>Independent </a:t>
            </a:r>
            <a:r>
              <a:rPr lang="en-US" altLang="zh-CN" dirty="0">
                <a:latin typeface="Arial" panose="020B0604020202020204" pitchFamily="34" charset="0"/>
                <a:ea typeface="Microsoft YaHei" panose="020B0503020204020204" pitchFamily="34" charset="-122"/>
                <a:cs typeface="Arial" panose="020B0604020202020204" pitchFamily="34" charset="0"/>
              </a:rPr>
              <a:t>&amp;</a:t>
            </a:r>
            <a:r>
              <a:rPr lang="en-GB" b="1" dirty="0">
                <a:latin typeface="Arial" panose="020B0604020202020204" pitchFamily="34" charset="0"/>
                <a:ea typeface="Microsoft YaHei" panose="020B0503020204020204" pitchFamily="34" charset="-122"/>
                <a:cs typeface="Arial" panose="020B0604020202020204" pitchFamily="34" charset="0"/>
              </a:rPr>
              <a:t> Dependent Variables</a:t>
            </a:r>
          </a:p>
        </p:txBody>
      </p:sp>
      <p:sp>
        <p:nvSpPr>
          <p:cNvPr id="3" name="Rectangle 3">
            <a:extLst>
              <a:ext uri="{FF2B5EF4-FFF2-40B4-BE49-F238E27FC236}">
                <a16:creationId xmlns:a16="http://schemas.microsoft.com/office/drawing/2014/main" id="{9B06B790-A9A3-5780-ABA6-6BACC274501C}"/>
              </a:ext>
            </a:extLst>
          </p:cNvPr>
          <p:cNvSpPr>
            <a:spLocks noGrp="1" noChangeArrowheads="1"/>
          </p:cNvSpPr>
          <p:nvPr>
            <p:ph idx="1"/>
          </p:nvPr>
        </p:nvSpPr>
        <p:spPr>
          <a:xfrm>
            <a:off x="431493" y="2529151"/>
            <a:ext cx="4837087" cy="4639730"/>
          </a:xfrm>
        </p:spPr>
        <p:txBody>
          <a:bodyPr>
            <a:noAutofit/>
          </a:bodyPr>
          <a:lstStyle/>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Community buildings</a:t>
            </a:r>
            <a:endParaRPr lang="zh-CN" altLang="zh-CN" sz="1400" b="0" i="0" u="none" strike="noStrike" dirty="0">
              <a:effectLst/>
              <a:latin typeface="Calibri" panose="020F0502020204030204" pitchFamily="34" charset="0"/>
              <a:cs typeface="Calibri" panose="020F0502020204030204" pitchFamily="34" charset="0"/>
            </a:endParaRPr>
          </a:p>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Leisure and recreational buildings</a:t>
            </a:r>
            <a:endParaRPr lang="zh-CN" altLang="zh-CN" sz="1400" b="0" i="0" u="none" strike="noStrike" dirty="0">
              <a:effectLst/>
              <a:latin typeface="Calibri" panose="020F0502020204030204" pitchFamily="34" charset="0"/>
              <a:cs typeface="Calibri" panose="020F0502020204030204" pitchFamily="34" charset="0"/>
            </a:endParaRPr>
          </a:p>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err="1">
                <a:solidFill>
                  <a:srgbClr val="000000"/>
                </a:solidFill>
                <a:effectLst/>
                <a:latin typeface="Calibri" panose="020F0502020204030204" pitchFamily="34" charset="0"/>
                <a:cs typeface="Calibri" panose="020F0502020204030204" pitchFamily="34" charset="0"/>
              </a:rPr>
              <a:t>Defence</a:t>
            </a: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 total</a:t>
            </a:r>
            <a:endParaRPr lang="zh-CN" altLang="zh-CN" sz="1400" b="0" i="0" u="none" strike="noStrike" dirty="0">
              <a:effectLst/>
              <a:latin typeface="Calibri" panose="020F0502020204030204" pitchFamily="34" charset="0"/>
              <a:cs typeface="Calibri" panose="020F0502020204030204" pitchFamily="34" charset="0"/>
            </a:endParaRPr>
          </a:p>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Industry</a:t>
            </a:r>
            <a:endParaRPr lang="zh-CN" altLang="zh-CN" sz="1400" b="0" i="0" u="none" strike="noStrike" dirty="0">
              <a:effectLst/>
              <a:latin typeface="Calibri" panose="020F0502020204030204" pitchFamily="34" charset="0"/>
              <a:cs typeface="Calibri" panose="020F0502020204030204" pitchFamily="34" charset="0"/>
            </a:endParaRPr>
          </a:p>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Offices</a:t>
            </a:r>
            <a:endParaRPr lang="zh-CN" altLang="zh-CN" sz="1400" b="0" i="0" u="none" strike="noStrike" dirty="0">
              <a:effectLst/>
              <a:latin typeface="Calibri" panose="020F0502020204030204" pitchFamily="34" charset="0"/>
              <a:cs typeface="Calibri" panose="020F0502020204030204" pitchFamily="34" charset="0"/>
            </a:endParaRPr>
          </a:p>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Retail</a:t>
            </a:r>
            <a:endParaRPr lang="zh-CN" altLang="zh-CN" sz="1400" b="0" i="0" u="none" strike="noStrike" dirty="0">
              <a:effectLst/>
              <a:latin typeface="Calibri" panose="020F0502020204030204" pitchFamily="34" charset="0"/>
              <a:cs typeface="Calibri" panose="020F0502020204030204" pitchFamily="34" charset="0"/>
            </a:endParaRPr>
          </a:p>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Storage and warehousing</a:t>
            </a:r>
            <a:endParaRPr lang="zh-CN" altLang="zh-CN" sz="1400" b="0" i="0" u="none" strike="noStrike" dirty="0">
              <a:effectLst/>
              <a:latin typeface="Calibri" panose="020F0502020204030204" pitchFamily="34" charset="0"/>
              <a:cs typeface="Calibri" panose="020F0502020204030204" pitchFamily="34" charset="0"/>
            </a:endParaRPr>
          </a:p>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Minerals and landfill total</a:t>
            </a:r>
            <a:endParaRPr lang="zh-CN" altLang="zh-CN" sz="1400" b="0" i="0" u="none" strike="noStrike" dirty="0">
              <a:effectLst/>
              <a:latin typeface="Calibri" panose="020F0502020204030204" pitchFamily="34" charset="0"/>
              <a:cs typeface="Calibri" panose="020F0502020204030204" pitchFamily="34" charset="0"/>
            </a:endParaRPr>
          </a:p>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Institutional and communal accommodations</a:t>
            </a:r>
            <a:endParaRPr lang="zh-CN" altLang="zh-CN" sz="1400" b="0" i="0" u="none" strike="noStrike" dirty="0">
              <a:effectLst/>
              <a:latin typeface="Calibri" panose="020F0502020204030204" pitchFamily="34" charset="0"/>
              <a:cs typeface="Calibri" panose="020F0502020204030204" pitchFamily="34" charset="0"/>
            </a:endParaRPr>
          </a:p>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Residential</a:t>
            </a:r>
            <a:endParaRPr lang="zh-CN" altLang="zh-CN" sz="1400" b="0" i="0" u="none" strike="noStrike" dirty="0">
              <a:effectLst/>
              <a:latin typeface="Calibri" panose="020F0502020204030204" pitchFamily="34" charset="0"/>
              <a:cs typeface="Calibri" panose="020F0502020204030204" pitchFamily="34" charset="0"/>
            </a:endParaRPr>
          </a:p>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Transport and utilities total</a:t>
            </a:r>
            <a:endParaRPr lang="zh-CN" altLang="zh-CN" sz="1400" b="0" i="0" u="none" strike="noStrike" dirty="0">
              <a:effectLst/>
              <a:latin typeface="Calibri" panose="020F0502020204030204" pitchFamily="34" charset="0"/>
              <a:cs typeface="Calibri" panose="020F0502020204030204" pitchFamily="34" charset="0"/>
            </a:endParaRPr>
          </a:p>
          <a:p>
            <a:pPr marL="9" indent="-342900" algn="l" rtl="0" eaLnBrk="1" fontAlgn="ctr" latinLnBrk="0" hangingPunct="1">
              <a:lnSpc>
                <a:spcPts val="2320"/>
              </a:lnSpc>
              <a:spcBef>
                <a:spcPts val="0"/>
              </a:spcBef>
              <a:spcAft>
                <a:spcPts val="0"/>
              </a:spcAft>
              <a:buFont typeface="+mj-lt"/>
              <a:buAutoNum type="arabicPeriod"/>
            </a:pPr>
            <a:r>
              <a:rPr lang="en-US" altLang="zh-CN" sz="1400" b="0" i="0" u="none" strike="noStrike" kern="1200" dirty="0">
                <a:solidFill>
                  <a:srgbClr val="000000"/>
                </a:solidFill>
                <a:effectLst/>
                <a:latin typeface="Calibri" panose="020F0502020204030204" pitchFamily="34" charset="0"/>
                <a:cs typeface="Calibri" panose="020F0502020204030204" pitchFamily="34" charset="0"/>
              </a:rPr>
              <a:t>Unknown developed use total</a:t>
            </a:r>
            <a:endParaRPr lang="zh-CN" altLang="zh-CN" sz="1400" b="0" i="0" u="none" strike="noStrike" dirty="0">
              <a:effectLst/>
              <a:latin typeface="Calibri" panose="020F0502020204030204" pitchFamily="34" charset="0"/>
              <a:cs typeface="Calibri" panose="020F0502020204030204" pitchFamily="34" charset="0"/>
            </a:endParaRPr>
          </a:p>
          <a:p>
            <a:pPr>
              <a:lnSpc>
                <a:spcPts val="2320"/>
              </a:lnSpc>
            </a:pPr>
            <a:endParaRPr lang="en-US" sz="1400" dirty="0">
              <a:latin typeface="Calibri" panose="020F0502020204030204" pitchFamily="34" charset="0"/>
              <a:cs typeface="Calibri" panose="020F0502020204030204" pitchFamily="34" charset="0"/>
            </a:endParaRPr>
          </a:p>
          <a:p>
            <a:pPr>
              <a:lnSpc>
                <a:spcPts val="2320"/>
              </a:lnSpc>
            </a:pPr>
            <a:endParaRPr lang="en-US" sz="1400" dirty="0">
              <a:latin typeface="Calibri" panose="020F0502020204030204" pitchFamily="34" charset="0"/>
              <a:cs typeface="Calibri" panose="020F0502020204030204" pitchFamily="34" charset="0"/>
            </a:endParaRPr>
          </a:p>
          <a:p>
            <a:pPr>
              <a:lnSpc>
                <a:spcPts val="2320"/>
              </a:lnSpc>
            </a:pPr>
            <a:endParaRPr lang="en-US" sz="1400" dirty="0">
              <a:latin typeface="Calibri" panose="020F0502020204030204" pitchFamily="34" charset="0"/>
              <a:cs typeface="Calibri" panose="020F0502020204030204" pitchFamily="34" charset="0"/>
            </a:endParaRPr>
          </a:p>
          <a:p>
            <a:pPr>
              <a:lnSpc>
                <a:spcPts val="2320"/>
              </a:lnSpc>
            </a:pPr>
            <a:endParaRPr lang="en-US" sz="1400" dirty="0">
              <a:latin typeface="Calibri" panose="020F0502020204030204" pitchFamily="34" charset="0"/>
              <a:cs typeface="Calibri" panose="020F0502020204030204" pitchFamily="34" charset="0"/>
            </a:endParaRPr>
          </a:p>
          <a:p>
            <a:pPr>
              <a:lnSpc>
                <a:spcPts val="2320"/>
              </a:lnSpc>
            </a:pPr>
            <a:endParaRPr lang="en-US" sz="1400" dirty="0">
              <a:latin typeface="Calibri" panose="020F0502020204030204" pitchFamily="34" charset="0"/>
              <a:cs typeface="Calibri" panose="020F0502020204030204" pitchFamily="34" charset="0"/>
            </a:endParaRPr>
          </a:p>
          <a:p>
            <a:pPr>
              <a:lnSpc>
                <a:spcPts val="2320"/>
              </a:lnSpc>
            </a:pPr>
            <a:endParaRPr lang="en-US" sz="1400" dirty="0">
              <a:latin typeface="Calibri" panose="020F0502020204030204" pitchFamily="34" charset="0"/>
              <a:cs typeface="Calibri" panose="020F0502020204030204" pitchFamily="34" charset="0"/>
            </a:endParaRPr>
          </a:p>
          <a:p>
            <a:pPr>
              <a:lnSpc>
                <a:spcPts val="2320"/>
              </a:lnSpc>
            </a:pPr>
            <a:endParaRPr lang="en-US" sz="1400" dirty="0">
              <a:latin typeface="Calibri" panose="020F0502020204030204" pitchFamily="34" charset="0"/>
              <a:cs typeface="Calibri" panose="020F0502020204030204" pitchFamily="34" charset="0"/>
            </a:endParaRPr>
          </a:p>
          <a:p>
            <a:pPr>
              <a:lnSpc>
                <a:spcPts val="2320"/>
              </a:lnSpc>
            </a:pPr>
            <a:endParaRPr lang="en-US" sz="1400" dirty="0">
              <a:latin typeface="Calibri" panose="020F0502020204030204" pitchFamily="34" charset="0"/>
              <a:cs typeface="Calibri" panose="020F0502020204030204" pitchFamily="34" charset="0"/>
            </a:endParaRPr>
          </a:p>
          <a:p>
            <a:pPr>
              <a:lnSpc>
                <a:spcPts val="2320"/>
              </a:lnSpc>
            </a:pPr>
            <a:endParaRPr lang="en-US" sz="1400" dirty="0">
              <a:latin typeface="Calibri" panose="020F0502020204030204" pitchFamily="34" charset="0"/>
              <a:cs typeface="Calibri" panose="020F0502020204030204" pitchFamily="34" charset="0"/>
            </a:endParaRPr>
          </a:p>
          <a:p>
            <a:pPr lvl="1">
              <a:lnSpc>
                <a:spcPts val="2320"/>
              </a:lnSpc>
            </a:pPr>
            <a:endParaRPr lang="en-US" sz="1400" dirty="0">
              <a:latin typeface="Calibri" panose="020F0502020204030204" pitchFamily="34" charset="0"/>
              <a:cs typeface="Calibri" panose="020F0502020204030204" pitchFamily="34" charset="0"/>
            </a:endParaRPr>
          </a:p>
          <a:p>
            <a:pPr lvl="1">
              <a:lnSpc>
                <a:spcPts val="2320"/>
              </a:lnSpc>
            </a:pPr>
            <a:endParaRPr lang="en-US" sz="1400" dirty="0">
              <a:latin typeface="Calibri" panose="020F0502020204030204" pitchFamily="34" charset="0"/>
              <a:cs typeface="Calibri" panose="020F0502020204030204" pitchFamily="34" charset="0"/>
            </a:endParaRPr>
          </a:p>
        </p:txBody>
      </p:sp>
      <p:sp>
        <p:nvSpPr>
          <p:cNvPr id="8" name="Rectangle 3">
            <a:extLst>
              <a:ext uri="{FF2B5EF4-FFF2-40B4-BE49-F238E27FC236}">
                <a16:creationId xmlns:a16="http://schemas.microsoft.com/office/drawing/2014/main" id="{29A9A0AC-F94B-89AC-9838-4ED295063022}"/>
              </a:ext>
            </a:extLst>
          </p:cNvPr>
          <p:cNvSpPr txBox="1">
            <a:spLocks noChangeArrowheads="1"/>
          </p:cNvSpPr>
          <p:nvPr/>
        </p:nvSpPr>
        <p:spPr bwMode="auto">
          <a:xfrm>
            <a:off x="431493" y="1476526"/>
            <a:ext cx="3329719" cy="104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ct val="150000"/>
              </a:lnSpc>
              <a:spcBef>
                <a:spcPts val="0"/>
              </a:spcBef>
              <a:spcAft>
                <a:spcPts val="0"/>
              </a:spcAft>
              <a:buNone/>
            </a:pPr>
            <a:r>
              <a:rPr lang="en-US" altLang="zh-CN" sz="1600" b="1" kern="1200" dirty="0">
                <a:solidFill>
                  <a:srgbClr val="000000"/>
                </a:solidFill>
                <a:latin typeface="Arial" panose="020B0604020202020204" pitchFamily="34" charset="0"/>
                <a:cs typeface="Arial" panose="020B0604020202020204" pitchFamily="34" charset="0"/>
              </a:rPr>
              <a:t>Independent variables</a:t>
            </a:r>
            <a:r>
              <a:rPr lang="zh-CN" altLang="en-US" sz="1600" b="1" kern="1200" dirty="0">
                <a:solidFill>
                  <a:srgbClr val="000000"/>
                </a:solidFill>
                <a:latin typeface="Arial" panose="020B0604020202020204" pitchFamily="34" charset="0"/>
                <a:cs typeface="Arial" panose="020B0604020202020204" pitchFamily="34" charset="0"/>
              </a:rPr>
              <a:t>：</a:t>
            </a:r>
            <a:endParaRPr lang="en-US" altLang="zh-CN" sz="1600" b="1" kern="1200" dirty="0">
              <a:solidFill>
                <a:srgbClr val="000000"/>
              </a:solidFill>
              <a:latin typeface="Arial" panose="020B0604020202020204" pitchFamily="34" charset="0"/>
              <a:cs typeface="Arial" panose="020B0604020202020204" pitchFamily="34" charset="0"/>
            </a:endParaRPr>
          </a:p>
          <a:p>
            <a:pPr marL="0" indent="0" fontAlgn="ctr">
              <a:lnSpc>
                <a:spcPct val="150000"/>
              </a:lnSpc>
              <a:spcBef>
                <a:spcPts val="0"/>
              </a:spcBef>
              <a:spcAft>
                <a:spcPts val="0"/>
              </a:spcAft>
              <a:buNone/>
            </a:pPr>
            <a:r>
              <a:rPr lang="en-US" altLang="zh-CN" sz="1600" b="1" kern="1200" dirty="0">
                <a:solidFill>
                  <a:srgbClr val="563F5B"/>
                </a:solidFill>
                <a:latin typeface="Arial" panose="020B0604020202020204" pitchFamily="34" charset="0"/>
                <a:cs typeface="Arial" panose="020B0604020202020204" pitchFamily="34" charset="0"/>
              </a:rPr>
              <a:t>Land</a:t>
            </a:r>
            <a:r>
              <a:rPr lang="zh-CN" altLang="en-US" sz="1600" b="1" kern="1200" dirty="0">
                <a:solidFill>
                  <a:srgbClr val="563F5B"/>
                </a:solidFill>
                <a:latin typeface="Arial" panose="020B0604020202020204" pitchFamily="34" charset="0"/>
                <a:cs typeface="Arial" panose="020B0604020202020204" pitchFamily="34" charset="0"/>
              </a:rPr>
              <a:t> </a:t>
            </a:r>
            <a:r>
              <a:rPr lang="en-US" altLang="zh-CN" sz="1600" b="1" kern="1200" dirty="0">
                <a:solidFill>
                  <a:srgbClr val="563F5B"/>
                </a:solidFill>
                <a:latin typeface="Arial" panose="020B0604020202020204" pitchFamily="34" charset="0"/>
                <a:cs typeface="Arial" panose="020B0604020202020204" pitchFamily="34" charset="0"/>
              </a:rPr>
              <a:t>Use proportion in London</a:t>
            </a:r>
            <a:endParaRPr lang="en-US" sz="1600" b="1" kern="0" dirty="0">
              <a:solidFill>
                <a:srgbClr val="563F5B"/>
              </a:solidFill>
              <a:latin typeface="Arial" panose="020B0604020202020204" pitchFamily="34" charset="0"/>
              <a:cs typeface="Arial" panose="020B0604020202020204" pitchFamily="34" charset="0"/>
            </a:endParaRPr>
          </a:p>
        </p:txBody>
      </p:sp>
      <p:sp>
        <p:nvSpPr>
          <p:cNvPr id="9" name="Rectangle 3">
            <a:extLst>
              <a:ext uri="{FF2B5EF4-FFF2-40B4-BE49-F238E27FC236}">
                <a16:creationId xmlns:a16="http://schemas.microsoft.com/office/drawing/2014/main" id="{095A1661-AEF9-91E3-673B-8868E0FC9C79}"/>
              </a:ext>
            </a:extLst>
          </p:cNvPr>
          <p:cNvSpPr txBox="1">
            <a:spLocks noChangeArrowheads="1"/>
          </p:cNvSpPr>
          <p:nvPr/>
        </p:nvSpPr>
        <p:spPr bwMode="auto">
          <a:xfrm>
            <a:off x="4919872" y="1513516"/>
            <a:ext cx="3975762" cy="426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ct val="150000"/>
              </a:lnSpc>
              <a:spcBef>
                <a:spcPts val="0"/>
              </a:spcBef>
              <a:spcAft>
                <a:spcPts val="0"/>
              </a:spcAft>
              <a:buNone/>
            </a:pPr>
            <a:r>
              <a:rPr lang="en-US" altLang="zh-CN" sz="1600" b="1" kern="1200" dirty="0">
                <a:solidFill>
                  <a:srgbClr val="000000"/>
                </a:solidFill>
                <a:latin typeface="Arial" panose="020B0604020202020204" pitchFamily="34" charset="0"/>
                <a:cs typeface="Arial" panose="020B0604020202020204" pitchFamily="34" charset="0"/>
              </a:rPr>
              <a:t>Dependent variable</a:t>
            </a:r>
            <a:r>
              <a:rPr lang="zh-CN" altLang="en-US" sz="1600" b="1" dirty="0">
                <a:solidFill>
                  <a:srgbClr val="000000"/>
                </a:solidFill>
                <a:latin typeface="Arial" panose="020B0604020202020204" pitchFamily="34" charset="0"/>
                <a:cs typeface="Arial" panose="020B0604020202020204" pitchFamily="34" charset="0"/>
              </a:rPr>
              <a:t>：</a:t>
            </a:r>
            <a:endParaRPr lang="en-US" altLang="zh-CN" sz="1600" b="1" dirty="0">
              <a:solidFill>
                <a:srgbClr val="000000"/>
              </a:solidFill>
              <a:latin typeface="Arial" panose="020B0604020202020204" pitchFamily="34" charset="0"/>
              <a:cs typeface="Arial" panose="020B0604020202020204" pitchFamily="34" charset="0"/>
            </a:endParaRPr>
          </a:p>
          <a:p>
            <a:pPr marL="0" indent="0" fontAlgn="ctr">
              <a:lnSpc>
                <a:spcPct val="150000"/>
              </a:lnSpc>
              <a:spcBef>
                <a:spcPts val="0"/>
              </a:spcBef>
              <a:spcAft>
                <a:spcPts val="0"/>
              </a:spcAft>
              <a:buNone/>
            </a:pPr>
            <a:r>
              <a:rPr lang="en" altLang="zh-CN" sz="1600" b="1" i="0" dirty="0">
                <a:solidFill>
                  <a:srgbClr val="563F5B"/>
                </a:solidFill>
                <a:effectLst/>
                <a:latin typeface="Arial" panose="020B0604020202020204" pitchFamily="34" charset="0"/>
                <a:cs typeface="Arial" panose="020B0604020202020204" pitchFamily="34" charset="0"/>
              </a:rPr>
              <a:t>E-food desert index (EFDI) </a:t>
            </a:r>
            <a:r>
              <a:rPr lang="zh-CN" altLang="en-US" sz="1600" b="1" i="0" dirty="0">
                <a:solidFill>
                  <a:srgbClr val="563F5B"/>
                </a:solidFill>
                <a:effectLst/>
                <a:latin typeface="Arial" panose="020B0604020202020204" pitchFamily="34" charset="0"/>
                <a:cs typeface="Arial" panose="020B0604020202020204" pitchFamily="34" charset="0"/>
              </a:rPr>
              <a:t> </a:t>
            </a:r>
            <a:r>
              <a:rPr lang="en-US" altLang="zh-CN" sz="1600" b="1" i="0" dirty="0">
                <a:solidFill>
                  <a:srgbClr val="563F5B"/>
                </a:solidFill>
                <a:effectLst/>
                <a:latin typeface="Arial" panose="020B0604020202020204" pitchFamily="34" charset="0"/>
                <a:cs typeface="Arial" panose="020B0604020202020204" pitchFamily="34" charset="0"/>
              </a:rPr>
              <a:t>in</a:t>
            </a:r>
            <a:r>
              <a:rPr lang="zh-CN" altLang="en-US" sz="1600" b="1" i="0" dirty="0">
                <a:solidFill>
                  <a:srgbClr val="563F5B"/>
                </a:solidFill>
                <a:effectLst/>
                <a:latin typeface="Arial" panose="020B0604020202020204" pitchFamily="34" charset="0"/>
                <a:cs typeface="Arial" panose="020B0604020202020204" pitchFamily="34" charset="0"/>
              </a:rPr>
              <a:t> </a:t>
            </a:r>
            <a:r>
              <a:rPr lang="en-US" altLang="zh-CN" sz="1600" b="1" i="0" dirty="0">
                <a:solidFill>
                  <a:srgbClr val="563F5B"/>
                </a:solidFill>
                <a:effectLst/>
                <a:latin typeface="Arial" panose="020B0604020202020204" pitchFamily="34" charset="0"/>
                <a:cs typeface="Arial" panose="020B0604020202020204" pitchFamily="34" charset="0"/>
              </a:rPr>
              <a:t>London</a:t>
            </a:r>
            <a:endParaRPr lang="en-US" sz="1600" b="1" kern="0" dirty="0">
              <a:solidFill>
                <a:srgbClr val="563F5B"/>
              </a:solidFill>
              <a:latin typeface="Arial" panose="020B0604020202020204" pitchFamily="34" charset="0"/>
              <a:cs typeface="Arial" panose="020B0604020202020204" pitchFamily="34" charset="0"/>
            </a:endParaRPr>
          </a:p>
        </p:txBody>
      </p:sp>
      <p:pic>
        <p:nvPicPr>
          <p:cNvPr id="16" name="图片 15">
            <a:extLst>
              <a:ext uri="{FF2B5EF4-FFF2-40B4-BE49-F238E27FC236}">
                <a16:creationId xmlns:a16="http://schemas.microsoft.com/office/drawing/2014/main" id="{28464D1E-8110-4746-4DFA-4437F3283ADF}"/>
              </a:ext>
            </a:extLst>
          </p:cNvPr>
          <p:cNvPicPr>
            <a:picLocks noChangeAspect="1"/>
          </p:cNvPicPr>
          <p:nvPr/>
        </p:nvPicPr>
        <p:blipFill rotWithShape="1">
          <a:blip r:embed="rId3">
            <a:extLst>
              <a:ext uri="{28A0092B-C50C-407E-A947-70E740481C1C}">
                <a14:useLocalDpi xmlns:a14="http://schemas.microsoft.com/office/drawing/2010/main" val="0"/>
              </a:ext>
            </a:extLst>
          </a:blip>
          <a:srcRect l="9412" t="3169" r="7058" b="5092"/>
          <a:stretch/>
        </p:blipFill>
        <p:spPr>
          <a:xfrm>
            <a:off x="4412975" y="2609353"/>
            <a:ext cx="4615450" cy="3586311"/>
          </a:xfrm>
          <a:prstGeom prst="rect">
            <a:avLst/>
          </a:prstGeom>
        </p:spPr>
      </p:pic>
      <p:cxnSp>
        <p:nvCxnSpPr>
          <p:cNvPr id="18" name="直线箭头连接符 17">
            <a:extLst>
              <a:ext uri="{FF2B5EF4-FFF2-40B4-BE49-F238E27FC236}">
                <a16:creationId xmlns:a16="http://schemas.microsoft.com/office/drawing/2014/main" id="{47486CB7-75FA-10F5-B473-66BECADB11B5}"/>
              </a:ext>
            </a:extLst>
          </p:cNvPr>
          <p:cNvCxnSpPr/>
          <p:nvPr/>
        </p:nvCxnSpPr>
        <p:spPr>
          <a:xfrm>
            <a:off x="4075043" y="2156792"/>
            <a:ext cx="496957" cy="0"/>
          </a:xfrm>
          <a:prstGeom prst="straightConnector1">
            <a:avLst/>
          </a:prstGeom>
          <a:ln w="31750">
            <a:solidFill>
              <a:srgbClr val="B5E1EF"/>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ectangle 3">
            <a:extLst>
              <a:ext uri="{FF2B5EF4-FFF2-40B4-BE49-F238E27FC236}">
                <a16:creationId xmlns:a16="http://schemas.microsoft.com/office/drawing/2014/main" id="{8B4A8077-470C-DA35-7D0C-5E9CF9F85522}"/>
              </a:ext>
            </a:extLst>
          </p:cNvPr>
          <p:cNvSpPr txBox="1">
            <a:spLocks noChangeArrowheads="1"/>
          </p:cNvSpPr>
          <p:nvPr/>
        </p:nvSpPr>
        <p:spPr bwMode="auto">
          <a:xfrm>
            <a:off x="1795227" y="6165998"/>
            <a:ext cx="533332" cy="59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ct val="150000"/>
              </a:lnSpc>
              <a:spcBef>
                <a:spcPts val="0"/>
              </a:spcBef>
              <a:spcAft>
                <a:spcPts val="0"/>
              </a:spcAft>
              <a:buNone/>
            </a:pPr>
            <a:r>
              <a:rPr lang="en-US" altLang="zh-CN" sz="1600" b="1" kern="1200" dirty="0">
                <a:solidFill>
                  <a:srgbClr val="B5E1EF"/>
                </a:solidFill>
                <a:latin typeface="Arial" panose="020B0604020202020204" pitchFamily="34" charset="0"/>
                <a:cs typeface="Arial" panose="020B0604020202020204" pitchFamily="34" charset="0"/>
              </a:rPr>
              <a:t>X</a:t>
            </a:r>
            <a:endParaRPr lang="en-US" sz="1600" b="1" kern="0" dirty="0">
              <a:solidFill>
                <a:srgbClr val="B5E1EF"/>
              </a:solidFill>
              <a:latin typeface="Arial" panose="020B0604020202020204" pitchFamily="34" charset="0"/>
              <a:cs typeface="Arial" panose="020B0604020202020204" pitchFamily="34" charset="0"/>
            </a:endParaRPr>
          </a:p>
        </p:txBody>
      </p:sp>
      <p:sp>
        <p:nvSpPr>
          <p:cNvPr id="20" name="Rectangle 3">
            <a:extLst>
              <a:ext uri="{FF2B5EF4-FFF2-40B4-BE49-F238E27FC236}">
                <a16:creationId xmlns:a16="http://schemas.microsoft.com/office/drawing/2014/main" id="{8B163363-EAC5-688A-B712-62A5971204AA}"/>
              </a:ext>
            </a:extLst>
          </p:cNvPr>
          <p:cNvSpPr txBox="1">
            <a:spLocks noChangeArrowheads="1"/>
          </p:cNvSpPr>
          <p:nvPr/>
        </p:nvSpPr>
        <p:spPr bwMode="auto">
          <a:xfrm>
            <a:off x="6548775" y="6140919"/>
            <a:ext cx="533332" cy="59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ct val="150000"/>
              </a:lnSpc>
              <a:spcBef>
                <a:spcPts val="0"/>
              </a:spcBef>
              <a:spcAft>
                <a:spcPts val="0"/>
              </a:spcAft>
              <a:buNone/>
            </a:pPr>
            <a:r>
              <a:rPr lang="en-US" altLang="zh-CN" sz="1600" b="1" kern="1200" dirty="0">
                <a:solidFill>
                  <a:srgbClr val="B5E1EF"/>
                </a:solidFill>
                <a:latin typeface="Arial" panose="020B0604020202020204" pitchFamily="34" charset="0"/>
                <a:cs typeface="Arial" panose="020B0604020202020204" pitchFamily="34" charset="0"/>
              </a:rPr>
              <a:t>Y</a:t>
            </a:r>
            <a:endParaRPr lang="en-US" sz="1600" b="1" kern="0" dirty="0">
              <a:solidFill>
                <a:srgbClr val="B5E1EF"/>
              </a:solidFill>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149AC1CC-DD2E-F6D3-335F-FA7CA9756ADC}"/>
              </a:ext>
            </a:extLst>
          </p:cNvPr>
          <p:cNvSpPr txBox="1"/>
          <p:nvPr/>
        </p:nvSpPr>
        <p:spPr>
          <a:xfrm>
            <a:off x="7316423" y="6117495"/>
            <a:ext cx="1813527" cy="340734"/>
          </a:xfrm>
          <a:prstGeom prst="rect">
            <a:avLst/>
          </a:prstGeom>
          <a:noFill/>
        </p:spPr>
        <p:txBody>
          <a:bodyPr wrap="square">
            <a:spAutoFit/>
          </a:bodyPr>
          <a:lstStyle/>
          <a:p>
            <a:pPr algn="just">
              <a:lnSpc>
                <a:spcPct val="150000"/>
              </a:lnSpc>
            </a:pPr>
            <a:r>
              <a:rPr lang="en-US" altLang="zh-CN" sz="1200" i="1" dirty="0">
                <a:solidFill>
                  <a:schemeClr val="bg1">
                    <a:lumMod val="65000"/>
                  </a:schemeClr>
                </a:solidFill>
                <a:latin typeface="+mj-lt"/>
              </a:rPr>
              <a:t>Spatial Data Source: CDRC </a:t>
            </a:r>
            <a:endParaRPr lang="en" altLang="zh-CN" sz="1200" i="1" dirty="0">
              <a:solidFill>
                <a:schemeClr val="bg1">
                  <a:lumMod val="65000"/>
                </a:schemeClr>
              </a:solidFill>
              <a:latin typeface="+mj-lt"/>
            </a:endParaRPr>
          </a:p>
        </p:txBody>
      </p:sp>
    </p:spTree>
    <p:extLst>
      <p:ext uri="{BB962C8B-B14F-4D97-AF65-F5344CB8AC3E}">
        <p14:creationId xmlns:p14="http://schemas.microsoft.com/office/powerpoint/2010/main" val="129197766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5C429B4-38AF-BC05-C3C1-343BBED27AB4}"/>
              </a:ext>
            </a:extLst>
          </p:cNvPr>
          <p:cNvSpPr/>
          <p:nvPr/>
        </p:nvSpPr>
        <p:spPr>
          <a:xfrm>
            <a:off x="0" y="-2221"/>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03" name="图片 102">
            <a:extLst>
              <a:ext uri="{FF2B5EF4-FFF2-40B4-BE49-F238E27FC236}">
                <a16:creationId xmlns:a16="http://schemas.microsoft.com/office/drawing/2014/main" id="{7B5590E3-FFC7-D3DD-2F1D-0876F1F16284}"/>
              </a:ext>
            </a:extLst>
          </p:cNvPr>
          <p:cNvPicPr>
            <a:picLocks noChangeAspect="1"/>
          </p:cNvPicPr>
          <p:nvPr/>
        </p:nvPicPr>
        <p:blipFill rotWithShape="1">
          <a:blip r:embed="rId3">
            <a:extLst>
              <a:ext uri="{28A0092B-C50C-407E-A947-70E740481C1C}">
                <a14:useLocalDpi xmlns:a14="http://schemas.microsoft.com/office/drawing/2010/main" val="0"/>
              </a:ext>
            </a:extLst>
          </a:blip>
          <a:srcRect l="6434" t="3871" r="9625" b="5061"/>
          <a:stretch/>
        </p:blipFill>
        <p:spPr>
          <a:xfrm>
            <a:off x="4521934" y="5253649"/>
            <a:ext cx="2092735" cy="1606312"/>
          </a:xfrm>
          <a:prstGeom prst="rect">
            <a:avLst/>
          </a:prstGeom>
        </p:spPr>
      </p:pic>
      <p:pic>
        <p:nvPicPr>
          <p:cNvPr id="101" name="图片 100">
            <a:extLst>
              <a:ext uri="{FF2B5EF4-FFF2-40B4-BE49-F238E27FC236}">
                <a16:creationId xmlns:a16="http://schemas.microsoft.com/office/drawing/2014/main" id="{55D31982-63AE-8722-7DB1-1BF4A95F5287}"/>
              </a:ext>
            </a:extLst>
          </p:cNvPr>
          <p:cNvPicPr>
            <a:picLocks noChangeAspect="1"/>
          </p:cNvPicPr>
          <p:nvPr/>
        </p:nvPicPr>
        <p:blipFill rotWithShape="1">
          <a:blip r:embed="rId4">
            <a:extLst>
              <a:ext uri="{28A0092B-C50C-407E-A947-70E740481C1C}">
                <a14:useLocalDpi xmlns:a14="http://schemas.microsoft.com/office/drawing/2010/main" val="0"/>
              </a:ext>
            </a:extLst>
          </a:blip>
          <a:srcRect l="5942" t="8728" r="19226" b="9108"/>
          <a:stretch/>
        </p:blipFill>
        <p:spPr>
          <a:xfrm>
            <a:off x="2275268" y="5249137"/>
            <a:ext cx="2076120" cy="1612743"/>
          </a:xfrm>
          <a:prstGeom prst="rect">
            <a:avLst/>
          </a:prstGeom>
        </p:spPr>
      </p:pic>
      <p:pic>
        <p:nvPicPr>
          <p:cNvPr id="96" name="图片 95">
            <a:extLst>
              <a:ext uri="{FF2B5EF4-FFF2-40B4-BE49-F238E27FC236}">
                <a16:creationId xmlns:a16="http://schemas.microsoft.com/office/drawing/2014/main" id="{037EB17B-8154-21FE-166C-22FB63451A8E}"/>
              </a:ext>
            </a:extLst>
          </p:cNvPr>
          <p:cNvPicPr>
            <a:picLocks noChangeAspect="1"/>
          </p:cNvPicPr>
          <p:nvPr/>
        </p:nvPicPr>
        <p:blipFill rotWithShape="1">
          <a:blip r:embed="rId5">
            <a:extLst>
              <a:ext uri="{28A0092B-C50C-407E-A947-70E740481C1C}">
                <a14:useLocalDpi xmlns:a14="http://schemas.microsoft.com/office/drawing/2010/main" val="0"/>
              </a:ext>
            </a:extLst>
          </a:blip>
          <a:srcRect l="6306" t="5723" r="10625" b="6847"/>
          <a:stretch/>
        </p:blipFill>
        <p:spPr>
          <a:xfrm>
            <a:off x="2283767" y="3564392"/>
            <a:ext cx="2126633" cy="1583578"/>
          </a:xfrm>
          <a:prstGeom prst="rect">
            <a:avLst/>
          </a:prstGeom>
        </p:spPr>
      </p:pic>
      <p:pic>
        <p:nvPicPr>
          <p:cNvPr id="94" name="图片 93">
            <a:extLst>
              <a:ext uri="{FF2B5EF4-FFF2-40B4-BE49-F238E27FC236}">
                <a16:creationId xmlns:a16="http://schemas.microsoft.com/office/drawing/2014/main" id="{414F278D-27D9-215F-B498-98475609A696}"/>
              </a:ext>
            </a:extLst>
          </p:cNvPr>
          <p:cNvPicPr>
            <a:picLocks noChangeAspect="1"/>
          </p:cNvPicPr>
          <p:nvPr/>
        </p:nvPicPr>
        <p:blipFill rotWithShape="1">
          <a:blip r:embed="rId6">
            <a:extLst>
              <a:ext uri="{28A0092B-C50C-407E-A947-70E740481C1C}">
                <a14:useLocalDpi xmlns:a14="http://schemas.microsoft.com/office/drawing/2010/main" val="0"/>
              </a:ext>
            </a:extLst>
          </a:blip>
          <a:srcRect l="6353" t="5112" r="12826" b="5591"/>
          <a:stretch/>
        </p:blipFill>
        <p:spPr>
          <a:xfrm>
            <a:off x="67977" y="3574273"/>
            <a:ext cx="2049074" cy="1601726"/>
          </a:xfrm>
          <a:prstGeom prst="rect">
            <a:avLst/>
          </a:prstGeom>
        </p:spPr>
      </p:pic>
      <p:pic>
        <p:nvPicPr>
          <p:cNvPr id="92" name="图片 91">
            <a:extLst>
              <a:ext uri="{FF2B5EF4-FFF2-40B4-BE49-F238E27FC236}">
                <a16:creationId xmlns:a16="http://schemas.microsoft.com/office/drawing/2014/main" id="{5CFC6F0B-9203-F7A5-6ACF-C69DDF818239}"/>
              </a:ext>
            </a:extLst>
          </p:cNvPr>
          <p:cNvPicPr>
            <a:picLocks noChangeAspect="1"/>
          </p:cNvPicPr>
          <p:nvPr/>
        </p:nvPicPr>
        <p:blipFill rotWithShape="1">
          <a:blip r:embed="rId7">
            <a:extLst>
              <a:ext uri="{28A0092B-C50C-407E-A947-70E740481C1C}">
                <a14:useLocalDpi xmlns:a14="http://schemas.microsoft.com/office/drawing/2010/main" val="0"/>
              </a:ext>
            </a:extLst>
          </a:blip>
          <a:srcRect l="3189" t="8034" r="18344" b="7738"/>
          <a:stretch/>
        </p:blipFill>
        <p:spPr>
          <a:xfrm>
            <a:off x="6742962" y="3564701"/>
            <a:ext cx="2097659" cy="1593058"/>
          </a:xfrm>
          <a:prstGeom prst="rect">
            <a:avLst/>
          </a:prstGeom>
        </p:spPr>
      </p:pic>
      <p:pic>
        <p:nvPicPr>
          <p:cNvPr id="88" name="图片 87">
            <a:extLst>
              <a:ext uri="{FF2B5EF4-FFF2-40B4-BE49-F238E27FC236}">
                <a16:creationId xmlns:a16="http://schemas.microsoft.com/office/drawing/2014/main" id="{F2B7F01A-5849-F3C2-BE9E-A0DB73BF2A5B}"/>
              </a:ext>
            </a:extLst>
          </p:cNvPr>
          <p:cNvPicPr>
            <a:picLocks noChangeAspect="1"/>
          </p:cNvPicPr>
          <p:nvPr/>
        </p:nvPicPr>
        <p:blipFill rotWithShape="1">
          <a:blip r:embed="rId8">
            <a:extLst>
              <a:ext uri="{28A0092B-C50C-407E-A947-70E740481C1C}">
                <a14:useLocalDpi xmlns:a14="http://schemas.microsoft.com/office/drawing/2010/main" val="0"/>
              </a:ext>
            </a:extLst>
          </a:blip>
          <a:srcRect l="4712" t="6767" r="17257" b="10054"/>
          <a:stretch/>
        </p:blipFill>
        <p:spPr>
          <a:xfrm>
            <a:off x="4497089" y="3558321"/>
            <a:ext cx="2177482" cy="1642184"/>
          </a:xfrm>
          <a:prstGeom prst="rect">
            <a:avLst/>
          </a:prstGeom>
        </p:spPr>
      </p:pic>
      <p:pic>
        <p:nvPicPr>
          <p:cNvPr id="84" name="图片 83">
            <a:extLst>
              <a:ext uri="{FF2B5EF4-FFF2-40B4-BE49-F238E27FC236}">
                <a16:creationId xmlns:a16="http://schemas.microsoft.com/office/drawing/2014/main" id="{C9A3E529-5E1F-619A-D113-F0DAA6F825DD}"/>
              </a:ext>
            </a:extLst>
          </p:cNvPr>
          <p:cNvPicPr>
            <a:picLocks noChangeAspect="1"/>
          </p:cNvPicPr>
          <p:nvPr/>
        </p:nvPicPr>
        <p:blipFill rotWithShape="1">
          <a:blip r:embed="rId9">
            <a:extLst>
              <a:ext uri="{28A0092B-C50C-407E-A947-70E740481C1C}">
                <a14:useLocalDpi xmlns:a14="http://schemas.microsoft.com/office/drawing/2010/main" val="0"/>
              </a:ext>
            </a:extLst>
          </a:blip>
          <a:srcRect l="3422" t="8492" r="16270" b="9263"/>
          <a:stretch/>
        </p:blipFill>
        <p:spPr>
          <a:xfrm>
            <a:off x="2280916" y="1823709"/>
            <a:ext cx="2241019" cy="1623750"/>
          </a:xfrm>
          <a:prstGeom prst="rect">
            <a:avLst/>
          </a:prstGeom>
        </p:spPr>
      </p:pic>
      <p:pic>
        <p:nvPicPr>
          <p:cNvPr id="82" name="图片 81">
            <a:extLst>
              <a:ext uri="{FF2B5EF4-FFF2-40B4-BE49-F238E27FC236}">
                <a16:creationId xmlns:a16="http://schemas.microsoft.com/office/drawing/2014/main" id="{0B32A127-FE82-A055-3D96-EB657292F9E4}"/>
              </a:ext>
            </a:extLst>
          </p:cNvPr>
          <p:cNvPicPr>
            <a:picLocks noChangeAspect="1"/>
          </p:cNvPicPr>
          <p:nvPr/>
        </p:nvPicPr>
        <p:blipFill rotWithShape="1">
          <a:blip r:embed="rId10">
            <a:extLst>
              <a:ext uri="{28A0092B-C50C-407E-A947-70E740481C1C}">
                <a14:useLocalDpi xmlns:a14="http://schemas.microsoft.com/office/drawing/2010/main" val="0"/>
              </a:ext>
            </a:extLst>
          </a:blip>
          <a:srcRect l="1481" t="9235" r="23369" b="7622"/>
          <a:stretch/>
        </p:blipFill>
        <p:spPr>
          <a:xfrm>
            <a:off x="65308" y="1839878"/>
            <a:ext cx="2061455" cy="1613613"/>
          </a:xfrm>
          <a:prstGeom prst="rect">
            <a:avLst/>
          </a:prstGeom>
        </p:spPr>
      </p:pic>
      <p:pic>
        <p:nvPicPr>
          <p:cNvPr id="80" name="图片 79">
            <a:extLst>
              <a:ext uri="{FF2B5EF4-FFF2-40B4-BE49-F238E27FC236}">
                <a16:creationId xmlns:a16="http://schemas.microsoft.com/office/drawing/2014/main" id="{08EADC84-B0B6-A263-EB85-F1FE8D3FBFF9}"/>
              </a:ext>
            </a:extLst>
          </p:cNvPr>
          <p:cNvPicPr>
            <a:picLocks noChangeAspect="1"/>
          </p:cNvPicPr>
          <p:nvPr/>
        </p:nvPicPr>
        <p:blipFill rotWithShape="1">
          <a:blip r:embed="rId11">
            <a:extLst>
              <a:ext uri="{28A0092B-C50C-407E-A947-70E740481C1C}">
                <a14:useLocalDpi xmlns:a14="http://schemas.microsoft.com/office/drawing/2010/main" val="0"/>
              </a:ext>
            </a:extLst>
          </a:blip>
          <a:srcRect t="7749" r="17223" b="7876"/>
          <a:stretch/>
        </p:blipFill>
        <p:spPr>
          <a:xfrm>
            <a:off x="2228590" y="64821"/>
            <a:ext cx="2357917" cy="1700420"/>
          </a:xfrm>
          <a:prstGeom prst="rect">
            <a:avLst/>
          </a:prstGeom>
        </p:spPr>
      </p:pic>
      <p:pic>
        <p:nvPicPr>
          <p:cNvPr id="78" name="图片 77">
            <a:extLst>
              <a:ext uri="{FF2B5EF4-FFF2-40B4-BE49-F238E27FC236}">
                <a16:creationId xmlns:a16="http://schemas.microsoft.com/office/drawing/2014/main" id="{BBC860CF-7D63-3F6A-42A8-4070A1836399}"/>
              </a:ext>
            </a:extLst>
          </p:cNvPr>
          <p:cNvPicPr>
            <a:picLocks noChangeAspect="1"/>
          </p:cNvPicPr>
          <p:nvPr/>
        </p:nvPicPr>
        <p:blipFill rotWithShape="1">
          <a:blip r:embed="rId12">
            <a:extLst>
              <a:ext uri="{28A0092B-C50C-407E-A947-70E740481C1C}">
                <a14:useLocalDpi xmlns:a14="http://schemas.microsoft.com/office/drawing/2010/main" val="0"/>
              </a:ext>
            </a:extLst>
          </a:blip>
          <a:srcRect t="7748" r="23369" b="8716"/>
          <a:stretch/>
        </p:blipFill>
        <p:spPr>
          <a:xfrm>
            <a:off x="51390" y="108702"/>
            <a:ext cx="2095104" cy="1615823"/>
          </a:xfrm>
          <a:prstGeom prst="rect">
            <a:avLst/>
          </a:prstGeom>
        </p:spPr>
      </p:pic>
      <p:sp>
        <p:nvSpPr>
          <p:cNvPr id="24" name="Rectangle 3">
            <a:extLst>
              <a:ext uri="{FF2B5EF4-FFF2-40B4-BE49-F238E27FC236}">
                <a16:creationId xmlns:a16="http://schemas.microsoft.com/office/drawing/2014/main" id="{BCE9E6BA-24FC-EA95-5896-D04316DBBDD6}"/>
              </a:ext>
            </a:extLst>
          </p:cNvPr>
          <p:cNvSpPr>
            <a:spLocks noGrp="1" noChangeArrowheads="1"/>
          </p:cNvSpPr>
          <p:nvPr>
            <p:ph idx="1"/>
          </p:nvPr>
        </p:nvSpPr>
        <p:spPr>
          <a:xfrm>
            <a:off x="-28050" y="-189628"/>
            <a:ext cx="1544595" cy="426450"/>
          </a:xfrm>
        </p:spPr>
        <p:txBody>
          <a:bodyPr>
            <a:noAutofit/>
          </a:bodyPr>
          <a:lstStyle/>
          <a:p>
            <a:pPr marL="0" indent="0" algn="l" rtl="0" eaLnBrk="1" fontAlgn="ctr" latinLnBrk="0" hangingPunct="1">
              <a:lnSpc>
                <a:spcPts val="2320"/>
              </a:lnSpc>
              <a:spcBef>
                <a:spcPts val="0"/>
              </a:spcBef>
              <a:spcAft>
                <a:spcPts val="0"/>
              </a:spcAft>
              <a:buNone/>
            </a:pPr>
            <a:r>
              <a:rPr lang="en-US" altLang="zh-CN" sz="1100" b="0" i="0" u="none" strike="noStrike" kern="1200" dirty="0">
                <a:solidFill>
                  <a:srgbClr val="000000"/>
                </a:solidFill>
                <a:effectLst/>
                <a:latin typeface="Arial" panose="020B0604020202020204" pitchFamily="34" charset="0"/>
                <a:cs typeface="Arial" panose="020B0604020202020204" pitchFamily="34" charset="0"/>
              </a:rPr>
              <a:t>Community buildings</a:t>
            </a:r>
            <a:endParaRPr lang="zh-CN" altLang="zh-CN" sz="1100" b="0" i="0" u="none" strike="noStrike" dirty="0">
              <a:effectLst/>
              <a:latin typeface="Arial" panose="020B0604020202020204" pitchFamily="34" charset="0"/>
              <a:cs typeface="Arial" panose="020B0604020202020204" pitchFamily="34" charset="0"/>
            </a:endParaRPr>
          </a:p>
          <a:p>
            <a:pPr marL="0" indent="0">
              <a:lnSpc>
                <a:spcPts val="2320"/>
              </a:lnSpc>
              <a:buNone/>
            </a:pPr>
            <a:endParaRPr lang="en-US" sz="1100" dirty="0">
              <a:latin typeface="Arial" panose="020B0604020202020204" pitchFamily="34" charset="0"/>
              <a:cs typeface="Arial" panose="020B0604020202020204" pitchFamily="34" charset="0"/>
            </a:endParaRPr>
          </a:p>
          <a:p>
            <a:pPr>
              <a:lnSpc>
                <a:spcPts val="2320"/>
              </a:lnSpc>
            </a:pPr>
            <a:endParaRPr lang="en-US" sz="1100" dirty="0">
              <a:latin typeface="Arial" panose="020B0604020202020204" pitchFamily="34" charset="0"/>
              <a:cs typeface="Arial" panose="020B0604020202020204" pitchFamily="34" charset="0"/>
            </a:endParaRPr>
          </a:p>
          <a:p>
            <a:pPr>
              <a:lnSpc>
                <a:spcPts val="2320"/>
              </a:lnSpc>
            </a:pPr>
            <a:endParaRPr lang="en-US" sz="1100" dirty="0">
              <a:latin typeface="Arial" panose="020B0604020202020204" pitchFamily="34" charset="0"/>
              <a:cs typeface="Arial" panose="020B0604020202020204" pitchFamily="34" charset="0"/>
            </a:endParaRPr>
          </a:p>
          <a:p>
            <a:pPr>
              <a:lnSpc>
                <a:spcPts val="2320"/>
              </a:lnSpc>
            </a:pPr>
            <a:endParaRPr lang="en-US" sz="1100" dirty="0">
              <a:latin typeface="Arial" panose="020B0604020202020204" pitchFamily="34" charset="0"/>
              <a:cs typeface="Arial" panose="020B0604020202020204" pitchFamily="34" charset="0"/>
            </a:endParaRPr>
          </a:p>
          <a:p>
            <a:pPr>
              <a:lnSpc>
                <a:spcPts val="2320"/>
              </a:lnSpc>
            </a:pPr>
            <a:endParaRPr lang="en-US" sz="1100" dirty="0">
              <a:latin typeface="Arial" panose="020B0604020202020204" pitchFamily="34" charset="0"/>
              <a:cs typeface="Arial" panose="020B0604020202020204" pitchFamily="34" charset="0"/>
            </a:endParaRPr>
          </a:p>
          <a:p>
            <a:pPr>
              <a:lnSpc>
                <a:spcPts val="2320"/>
              </a:lnSpc>
            </a:pPr>
            <a:endParaRPr lang="en-US" sz="1100" dirty="0">
              <a:latin typeface="Arial" panose="020B0604020202020204" pitchFamily="34" charset="0"/>
              <a:cs typeface="Arial" panose="020B0604020202020204" pitchFamily="34" charset="0"/>
            </a:endParaRPr>
          </a:p>
          <a:p>
            <a:pPr>
              <a:lnSpc>
                <a:spcPts val="2320"/>
              </a:lnSpc>
            </a:pPr>
            <a:endParaRPr lang="en-US" sz="1100" dirty="0">
              <a:latin typeface="Arial" panose="020B0604020202020204" pitchFamily="34" charset="0"/>
              <a:cs typeface="Arial" panose="020B0604020202020204" pitchFamily="34" charset="0"/>
            </a:endParaRPr>
          </a:p>
          <a:p>
            <a:pPr lvl="1">
              <a:lnSpc>
                <a:spcPts val="2320"/>
              </a:lnSpc>
            </a:pPr>
            <a:endParaRPr lang="en-US" sz="1100" dirty="0">
              <a:latin typeface="Arial" panose="020B0604020202020204" pitchFamily="34" charset="0"/>
              <a:cs typeface="Arial" panose="020B0604020202020204" pitchFamily="34" charset="0"/>
            </a:endParaRPr>
          </a:p>
          <a:p>
            <a:pPr lvl="1">
              <a:lnSpc>
                <a:spcPts val="2320"/>
              </a:lnSpc>
            </a:pPr>
            <a:endParaRPr lang="en-US" sz="1100" dirty="0">
              <a:latin typeface="Arial" panose="020B0604020202020204" pitchFamily="34" charset="0"/>
              <a:cs typeface="Arial" panose="020B0604020202020204" pitchFamily="34" charset="0"/>
            </a:endParaRPr>
          </a:p>
        </p:txBody>
      </p:sp>
      <p:pic>
        <p:nvPicPr>
          <p:cNvPr id="50" name="图片 49">
            <a:extLst>
              <a:ext uri="{FF2B5EF4-FFF2-40B4-BE49-F238E27FC236}">
                <a16:creationId xmlns:a16="http://schemas.microsoft.com/office/drawing/2014/main" id="{8159867D-9E88-B44F-0E46-F0C83132302A}"/>
              </a:ext>
            </a:extLst>
          </p:cNvPr>
          <p:cNvPicPr>
            <a:picLocks noChangeAspect="1"/>
          </p:cNvPicPr>
          <p:nvPr/>
        </p:nvPicPr>
        <p:blipFill rotWithShape="1">
          <a:blip r:embed="rId13">
            <a:extLst>
              <a:ext uri="{28A0092B-C50C-407E-A947-70E740481C1C}">
                <a14:useLocalDpi xmlns:a14="http://schemas.microsoft.com/office/drawing/2010/main" val="0"/>
              </a:ext>
            </a:extLst>
          </a:blip>
          <a:srcRect l="9412" t="3169" r="7058" b="5092"/>
          <a:stretch/>
        </p:blipFill>
        <p:spPr>
          <a:xfrm>
            <a:off x="5024405" y="210732"/>
            <a:ext cx="4070167" cy="3162614"/>
          </a:xfrm>
          <a:prstGeom prst="rect">
            <a:avLst/>
          </a:prstGeom>
        </p:spPr>
      </p:pic>
      <p:pic>
        <p:nvPicPr>
          <p:cNvPr id="105" name="图片 104">
            <a:extLst>
              <a:ext uri="{FF2B5EF4-FFF2-40B4-BE49-F238E27FC236}">
                <a16:creationId xmlns:a16="http://schemas.microsoft.com/office/drawing/2014/main" id="{9136CF1D-F40D-262E-A90D-0B4B0D5E6851}"/>
              </a:ext>
            </a:extLst>
          </p:cNvPr>
          <p:cNvPicPr>
            <a:picLocks noChangeAspect="1"/>
          </p:cNvPicPr>
          <p:nvPr/>
        </p:nvPicPr>
        <p:blipFill rotWithShape="1">
          <a:blip r:embed="rId14">
            <a:extLst>
              <a:ext uri="{28A0092B-C50C-407E-A947-70E740481C1C}">
                <a14:useLocalDpi xmlns:a14="http://schemas.microsoft.com/office/drawing/2010/main" val="0"/>
              </a:ext>
            </a:extLst>
          </a:blip>
          <a:srcRect l="6288" t="5926" r="10625" b="6916"/>
          <a:stretch/>
        </p:blipFill>
        <p:spPr>
          <a:xfrm>
            <a:off x="6761260" y="5264900"/>
            <a:ext cx="2145637" cy="1592399"/>
          </a:xfrm>
          <a:prstGeom prst="rect">
            <a:avLst/>
          </a:prstGeom>
        </p:spPr>
      </p:pic>
      <p:sp>
        <p:nvSpPr>
          <p:cNvPr id="108" name="Rectangle 3">
            <a:extLst>
              <a:ext uri="{FF2B5EF4-FFF2-40B4-BE49-F238E27FC236}">
                <a16:creationId xmlns:a16="http://schemas.microsoft.com/office/drawing/2014/main" id="{38E66282-6BA3-4248-52CB-285A9CD55299}"/>
              </a:ext>
            </a:extLst>
          </p:cNvPr>
          <p:cNvSpPr txBox="1">
            <a:spLocks noChangeArrowheads="1"/>
          </p:cNvSpPr>
          <p:nvPr/>
        </p:nvSpPr>
        <p:spPr bwMode="auto">
          <a:xfrm>
            <a:off x="2174544" y="-185697"/>
            <a:ext cx="3077092" cy="42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ts val="2320"/>
              </a:lnSpc>
              <a:spcBef>
                <a:spcPts val="0"/>
              </a:spcBef>
              <a:spcAft>
                <a:spcPts val="0"/>
              </a:spcAft>
              <a:buNone/>
            </a:pPr>
            <a:r>
              <a:rPr lang="en-US" altLang="zh-CN" sz="1100" kern="1200" dirty="0">
                <a:solidFill>
                  <a:srgbClr val="000000"/>
                </a:solidFill>
                <a:latin typeface="Arial" panose="020B0604020202020204" pitchFamily="34" charset="0"/>
                <a:cs typeface="Arial" panose="020B0604020202020204" pitchFamily="34" charset="0"/>
              </a:rPr>
              <a:t>Leisure and recreational buildings</a:t>
            </a:r>
            <a:endParaRPr lang="zh-CN" altLang="zh-CN"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p:txBody>
      </p:sp>
      <p:sp>
        <p:nvSpPr>
          <p:cNvPr id="109" name="Rectangle 3">
            <a:extLst>
              <a:ext uri="{FF2B5EF4-FFF2-40B4-BE49-F238E27FC236}">
                <a16:creationId xmlns:a16="http://schemas.microsoft.com/office/drawing/2014/main" id="{4DC32EDD-47E3-07A5-7A66-CFD6A7C99855}"/>
              </a:ext>
            </a:extLst>
          </p:cNvPr>
          <p:cNvSpPr txBox="1">
            <a:spLocks noChangeArrowheads="1"/>
          </p:cNvSpPr>
          <p:nvPr/>
        </p:nvSpPr>
        <p:spPr bwMode="auto">
          <a:xfrm>
            <a:off x="-28050" y="1522946"/>
            <a:ext cx="3077092" cy="42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ts val="2320"/>
              </a:lnSpc>
              <a:spcBef>
                <a:spcPts val="0"/>
              </a:spcBef>
              <a:spcAft>
                <a:spcPts val="0"/>
              </a:spcAft>
              <a:buNone/>
            </a:pPr>
            <a:r>
              <a:rPr lang="en-US" altLang="zh-CN" sz="1100" kern="1200" dirty="0" err="1">
                <a:solidFill>
                  <a:srgbClr val="000000"/>
                </a:solidFill>
                <a:latin typeface="Arial" panose="020B0604020202020204" pitchFamily="34" charset="0"/>
                <a:cs typeface="Arial" panose="020B0604020202020204" pitchFamily="34" charset="0"/>
              </a:rPr>
              <a:t>Defence</a:t>
            </a:r>
            <a:r>
              <a:rPr lang="en-US" altLang="zh-CN" sz="1100" kern="1200" dirty="0">
                <a:solidFill>
                  <a:srgbClr val="000000"/>
                </a:solidFill>
                <a:latin typeface="Arial" panose="020B0604020202020204" pitchFamily="34" charset="0"/>
                <a:cs typeface="Arial" panose="020B0604020202020204" pitchFamily="34" charset="0"/>
              </a:rPr>
              <a:t> total</a:t>
            </a: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p:txBody>
      </p:sp>
      <p:sp>
        <p:nvSpPr>
          <p:cNvPr id="110" name="Rectangle 3">
            <a:extLst>
              <a:ext uri="{FF2B5EF4-FFF2-40B4-BE49-F238E27FC236}">
                <a16:creationId xmlns:a16="http://schemas.microsoft.com/office/drawing/2014/main" id="{3251902E-6961-CD74-1CD3-3B59FEE7D275}"/>
              </a:ext>
            </a:extLst>
          </p:cNvPr>
          <p:cNvSpPr txBox="1">
            <a:spLocks noChangeArrowheads="1"/>
          </p:cNvSpPr>
          <p:nvPr/>
        </p:nvSpPr>
        <p:spPr bwMode="auto">
          <a:xfrm>
            <a:off x="2200203" y="1518463"/>
            <a:ext cx="849352" cy="42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ts val="2320"/>
              </a:lnSpc>
              <a:spcBef>
                <a:spcPts val="0"/>
              </a:spcBef>
              <a:spcAft>
                <a:spcPts val="0"/>
              </a:spcAft>
              <a:buNone/>
            </a:pPr>
            <a:r>
              <a:rPr lang="en-US" altLang="zh-CN" sz="1100" kern="1200" dirty="0">
                <a:solidFill>
                  <a:srgbClr val="000000"/>
                </a:solidFill>
                <a:latin typeface="Arial" panose="020B0604020202020204" pitchFamily="34" charset="0"/>
                <a:cs typeface="Arial" panose="020B0604020202020204" pitchFamily="34" charset="0"/>
              </a:rPr>
              <a:t>Industry</a:t>
            </a: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p:txBody>
      </p:sp>
      <p:sp>
        <p:nvSpPr>
          <p:cNvPr id="112" name="Rectangle 3">
            <a:extLst>
              <a:ext uri="{FF2B5EF4-FFF2-40B4-BE49-F238E27FC236}">
                <a16:creationId xmlns:a16="http://schemas.microsoft.com/office/drawing/2014/main" id="{280D4638-6609-69FB-DAE6-62842575B279}"/>
              </a:ext>
            </a:extLst>
          </p:cNvPr>
          <p:cNvSpPr txBox="1">
            <a:spLocks noChangeArrowheads="1"/>
          </p:cNvSpPr>
          <p:nvPr/>
        </p:nvSpPr>
        <p:spPr bwMode="auto">
          <a:xfrm>
            <a:off x="1548" y="3246591"/>
            <a:ext cx="716223" cy="42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ts val="2320"/>
              </a:lnSpc>
              <a:spcBef>
                <a:spcPts val="0"/>
              </a:spcBef>
              <a:spcAft>
                <a:spcPts val="0"/>
              </a:spcAft>
              <a:buNone/>
            </a:pPr>
            <a:r>
              <a:rPr lang="en-US" altLang="zh-CN" sz="1100" kern="1200" dirty="0">
                <a:solidFill>
                  <a:srgbClr val="000000"/>
                </a:solidFill>
                <a:latin typeface="Arial" panose="020B0604020202020204" pitchFamily="34" charset="0"/>
                <a:cs typeface="Arial" panose="020B0604020202020204" pitchFamily="34" charset="0"/>
              </a:rPr>
              <a:t>Offices</a:t>
            </a: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p:txBody>
      </p:sp>
      <p:sp>
        <p:nvSpPr>
          <p:cNvPr id="113" name="Rectangle 3">
            <a:extLst>
              <a:ext uri="{FF2B5EF4-FFF2-40B4-BE49-F238E27FC236}">
                <a16:creationId xmlns:a16="http://schemas.microsoft.com/office/drawing/2014/main" id="{9E516BFB-4141-6E81-F9F7-44B4005E6278}"/>
              </a:ext>
            </a:extLst>
          </p:cNvPr>
          <p:cNvSpPr txBox="1">
            <a:spLocks noChangeArrowheads="1"/>
          </p:cNvSpPr>
          <p:nvPr/>
        </p:nvSpPr>
        <p:spPr bwMode="auto">
          <a:xfrm>
            <a:off x="2231700" y="3237042"/>
            <a:ext cx="3077092" cy="532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ts val="2320"/>
              </a:lnSpc>
              <a:spcBef>
                <a:spcPts val="0"/>
              </a:spcBef>
              <a:spcAft>
                <a:spcPts val="0"/>
              </a:spcAft>
              <a:buNone/>
            </a:pPr>
            <a:r>
              <a:rPr lang="en-US" altLang="zh-CN" sz="1100" kern="1200" dirty="0">
                <a:solidFill>
                  <a:srgbClr val="000000"/>
                </a:solidFill>
                <a:latin typeface="Arial" panose="020B0604020202020204" pitchFamily="34" charset="0"/>
                <a:cs typeface="Arial" panose="020B0604020202020204" pitchFamily="34" charset="0"/>
              </a:rPr>
              <a:t>Retail</a:t>
            </a:r>
            <a:endParaRPr lang="zh-CN" altLang="zh-CN"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p:txBody>
      </p:sp>
      <p:sp>
        <p:nvSpPr>
          <p:cNvPr id="114" name="Rectangle 3">
            <a:extLst>
              <a:ext uri="{FF2B5EF4-FFF2-40B4-BE49-F238E27FC236}">
                <a16:creationId xmlns:a16="http://schemas.microsoft.com/office/drawing/2014/main" id="{2CC46EB1-07A2-DBE1-1976-2B9741AC78F3}"/>
              </a:ext>
            </a:extLst>
          </p:cNvPr>
          <p:cNvSpPr txBox="1">
            <a:spLocks noChangeArrowheads="1"/>
          </p:cNvSpPr>
          <p:nvPr/>
        </p:nvSpPr>
        <p:spPr bwMode="auto">
          <a:xfrm>
            <a:off x="4501108" y="3219003"/>
            <a:ext cx="3077092" cy="436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ts val="2320"/>
              </a:lnSpc>
              <a:spcBef>
                <a:spcPts val="0"/>
              </a:spcBef>
              <a:spcAft>
                <a:spcPts val="0"/>
              </a:spcAft>
              <a:buNone/>
            </a:pPr>
            <a:r>
              <a:rPr lang="en-US" altLang="zh-CN" sz="1100" kern="1200" dirty="0">
                <a:solidFill>
                  <a:srgbClr val="000000"/>
                </a:solidFill>
                <a:latin typeface="Arial" panose="020B0604020202020204" pitchFamily="34" charset="0"/>
                <a:cs typeface="Arial" panose="020B0604020202020204" pitchFamily="34" charset="0"/>
              </a:rPr>
              <a:t>Storage and warehousing</a:t>
            </a:r>
            <a:endParaRPr lang="zh-CN" altLang="zh-CN"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p:txBody>
      </p:sp>
      <p:sp>
        <p:nvSpPr>
          <p:cNvPr id="115" name="Rectangle 3">
            <a:extLst>
              <a:ext uri="{FF2B5EF4-FFF2-40B4-BE49-F238E27FC236}">
                <a16:creationId xmlns:a16="http://schemas.microsoft.com/office/drawing/2014/main" id="{872BE65E-FD8F-B2B7-898C-F3917596EED7}"/>
              </a:ext>
            </a:extLst>
          </p:cNvPr>
          <p:cNvSpPr txBox="1">
            <a:spLocks noChangeArrowheads="1"/>
          </p:cNvSpPr>
          <p:nvPr/>
        </p:nvSpPr>
        <p:spPr bwMode="auto">
          <a:xfrm>
            <a:off x="6674571" y="3222728"/>
            <a:ext cx="3077092" cy="36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ts val="2320"/>
              </a:lnSpc>
              <a:spcBef>
                <a:spcPts val="0"/>
              </a:spcBef>
              <a:spcAft>
                <a:spcPts val="0"/>
              </a:spcAft>
              <a:buNone/>
            </a:pPr>
            <a:r>
              <a:rPr lang="en-US" altLang="zh-CN" sz="1100" kern="1200" dirty="0">
                <a:solidFill>
                  <a:srgbClr val="000000"/>
                </a:solidFill>
                <a:latin typeface="Arial" panose="020B0604020202020204" pitchFamily="34" charset="0"/>
                <a:cs typeface="Arial" panose="020B0604020202020204" pitchFamily="34" charset="0"/>
              </a:rPr>
              <a:t>Minerals and landfill total</a:t>
            </a:r>
            <a:endParaRPr lang="zh-CN" altLang="zh-CN"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p:txBody>
      </p:sp>
      <p:pic>
        <p:nvPicPr>
          <p:cNvPr id="117" name="图片 116">
            <a:extLst>
              <a:ext uri="{FF2B5EF4-FFF2-40B4-BE49-F238E27FC236}">
                <a16:creationId xmlns:a16="http://schemas.microsoft.com/office/drawing/2014/main" id="{9332D723-C259-9A47-3E0B-13F823C10839}"/>
              </a:ext>
            </a:extLst>
          </p:cNvPr>
          <p:cNvPicPr>
            <a:picLocks noChangeAspect="1"/>
          </p:cNvPicPr>
          <p:nvPr/>
        </p:nvPicPr>
        <p:blipFill rotWithShape="1">
          <a:blip r:embed="rId15">
            <a:extLst>
              <a:ext uri="{28A0092B-C50C-407E-A947-70E740481C1C}">
                <a14:useLocalDpi xmlns:a14="http://schemas.microsoft.com/office/drawing/2010/main" val="0"/>
              </a:ext>
            </a:extLst>
          </a:blip>
          <a:srcRect l="5405" t="6803" r="11736" b="4885"/>
          <a:stretch/>
        </p:blipFill>
        <p:spPr>
          <a:xfrm>
            <a:off x="51241" y="5247492"/>
            <a:ext cx="2148962" cy="1620440"/>
          </a:xfrm>
          <a:prstGeom prst="rect">
            <a:avLst/>
          </a:prstGeom>
        </p:spPr>
      </p:pic>
      <p:sp>
        <p:nvSpPr>
          <p:cNvPr id="118" name="Rectangle 3">
            <a:extLst>
              <a:ext uri="{FF2B5EF4-FFF2-40B4-BE49-F238E27FC236}">
                <a16:creationId xmlns:a16="http://schemas.microsoft.com/office/drawing/2014/main" id="{AC392D42-594D-96E6-BD1A-BEFCDA572757}"/>
              </a:ext>
            </a:extLst>
          </p:cNvPr>
          <p:cNvSpPr txBox="1">
            <a:spLocks noChangeArrowheads="1"/>
          </p:cNvSpPr>
          <p:nvPr/>
        </p:nvSpPr>
        <p:spPr bwMode="auto">
          <a:xfrm>
            <a:off x="-28050" y="5081845"/>
            <a:ext cx="3077092" cy="51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spcBef>
                <a:spcPts val="0"/>
              </a:spcBef>
              <a:spcAft>
                <a:spcPts val="0"/>
              </a:spcAft>
              <a:buNone/>
            </a:pPr>
            <a:r>
              <a:rPr lang="en-US" altLang="zh-CN" sz="1100" kern="1200" dirty="0">
                <a:solidFill>
                  <a:srgbClr val="000000"/>
                </a:solidFill>
                <a:latin typeface="Arial" panose="020B0604020202020204" pitchFamily="34" charset="0"/>
                <a:cs typeface="Arial" panose="020B0604020202020204" pitchFamily="34" charset="0"/>
              </a:rPr>
              <a:t>Institutional and communal </a:t>
            </a:r>
          </a:p>
          <a:p>
            <a:pPr marL="0" indent="0" fontAlgn="ctr">
              <a:spcBef>
                <a:spcPts val="0"/>
              </a:spcBef>
              <a:spcAft>
                <a:spcPts val="0"/>
              </a:spcAft>
              <a:buNone/>
            </a:pPr>
            <a:r>
              <a:rPr lang="en-US" altLang="zh-CN" sz="1100" kern="1200" dirty="0">
                <a:solidFill>
                  <a:srgbClr val="000000"/>
                </a:solidFill>
                <a:latin typeface="Arial" panose="020B0604020202020204" pitchFamily="34" charset="0"/>
                <a:cs typeface="Arial" panose="020B0604020202020204" pitchFamily="34" charset="0"/>
              </a:rPr>
              <a:t>accommodations</a:t>
            </a:r>
            <a:endParaRPr lang="zh-CN" altLang="zh-CN" sz="1100" kern="0" dirty="0">
              <a:latin typeface="Arial" panose="020B0604020202020204" pitchFamily="34" charset="0"/>
              <a:cs typeface="Arial" panose="020B0604020202020204" pitchFamily="34" charset="0"/>
            </a:endParaRPr>
          </a:p>
        </p:txBody>
      </p:sp>
      <p:sp>
        <p:nvSpPr>
          <p:cNvPr id="119" name="Rectangle 3">
            <a:extLst>
              <a:ext uri="{FF2B5EF4-FFF2-40B4-BE49-F238E27FC236}">
                <a16:creationId xmlns:a16="http://schemas.microsoft.com/office/drawing/2014/main" id="{A621B9D0-E830-00A3-D768-33F81F592DBD}"/>
              </a:ext>
            </a:extLst>
          </p:cNvPr>
          <p:cNvSpPr txBox="1">
            <a:spLocks noChangeArrowheads="1"/>
          </p:cNvSpPr>
          <p:nvPr/>
        </p:nvSpPr>
        <p:spPr bwMode="auto">
          <a:xfrm>
            <a:off x="2283767" y="4950299"/>
            <a:ext cx="3077092" cy="46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ts val="2320"/>
              </a:lnSpc>
              <a:spcBef>
                <a:spcPts val="0"/>
              </a:spcBef>
              <a:spcAft>
                <a:spcPts val="0"/>
              </a:spcAft>
              <a:buNone/>
            </a:pPr>
            <a:r>
              <a:rPr lang="en-US" altLang="zh-CN" sz="1100" kern="1200" dirty="0">
                <a:solidFill>
                  <a:srgbClr val="000000"/>
                </a:solidFill>
                <a:latin typeface="Arial" panose="020B0604020202020204" pitchFamily="34" charset="0"/>
                <a:cs typeface="Arial" panose="020B0604020202020204" pitchFamily="34" charset="0"/>
              </a:rPr>
              <a:t>Residential</a:t>
            </a:r>
            <a:endParaRPr lang="zh-CN" altLang="zh-CN"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p:txBody>
      </p:sp>
      <p:sp>
        <p:nvSpPr>
          <p:cNvPr id="120" name="Rectangle 3">
            <a:extLst>
              <a:ext uri="{FF2B5EF4-FFF2-40B4-BE49-F238E27FC236}">
                <a16:creationId xmlns:a16="http://schemas.microsoft.com/office/drawing/2014/main" id="{4E7EB0BD-1F49-9B79-82AD-625B755A3C97}"/>
              </a:ext>
            </a:extLst>
          </p:cNvPr>
          <p:cNvSpPr txBox="1">
            <a:spLocks noChangeArrowheads="1"/>
          </p:cNvSpPr>
          <p:nvPr/>
        </p:nvSpPr>
        <p:spPr bwMode="auto">
          <a:xfrm>
            <a:off x="4469376" y="4980158"/>
            <a:ext cx="2102928" cy="48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ts val="2320"/>
              </a:lnSpc>
              <a:spcBef>
                <a:spcPts val="0"/>
              </a:spcBef>
              <a:spcAft>
                <a:spcPts val="0"/>
              </a:spcAft>
              <a:buNone/>
            </a:pPr>
            <a:r>
              <a:rPr lang="en-US" altLang="zh-CN" sz="1100" kern="1200" dirty="0">
                <a:solidFill>
                  <a:srgbClr val="000000"/>
                </a:solidFill>
                <a:latin typeface="Arial" panose="020B0604020202020204" pitchFamily="34" charset="0"/>
                <a:cs typeface="Arial" panose="020B0604020202020204" pitchFamily="34" charset="0"/>
              </a:rPr>
              <a:t>Transport and utilities total</a:t>
            </a:r>
            <a:endParaRPr lang="zh-CN" altLang="zh-CN"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p:txBody>
      </p:sp>
      <p:sp>
        <p:nvSpPr>
          <p:cNvPr id="121" name="Rectangle 3">
            <a:extLst>
              <a:ext uri="{FF2B5EF4-FFF2-40B4-BE49-F238E27FC236}">
                <a16:creationId xmlns:a16="http://schemas.microsoft.com/office/drawing/2014/main" id="{D7099A43-EDA8-717F-A72A-290117C3FEC1}"/>
              </a:ext>
            </a:extLst>
          </p:cNvPr>
          <p:cNvSpPr txBox="1">
            <a:spLocks noChangeArrowheads="1"/>
          </p:cNvSpPr>
          <p:nvPr/>
        </p:nvSpPr>
        <p:spPr bwMode="auto">
          <a:xfrm>
            <a:off x="6690292" y="4966494"/>
            <a:ext cx="3077092" cy="43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0" indent="0" fontAlgn="ctr">
              <a:lnSpc>
                <a:spcPts val="2320"/>
              </a:lnSpc>
              <a:spcBef>
                <a:spcPts val="0"/>
              </a:spcBef>
              <a:spcAft>
                <a:spcPts val="0"/>
              </a:spcAft>
              <a:buNone/>
            </a:pPr>
            <a:r>
              <a:rPr lang="en-US" altLang="zh-CN" sz="1100" kern="1200" dirty="0">
                <a:solidFill>
                  <a:srgbClr val="000000"/>
                </a:solidFill>
                <a:latin typeface="Arial" panose="020B0604020202020204" pitchFamily="34" charset="0"/>
                <a:cs typeface="Arial" panose="020B0604020202020204" pitchFamily="34" charset="0"/>
              </a:rPr>
              <a:t>Unknown developed use total</a:t>
            </a:r>
            <a:endParaRPr lang="zh-CN" altLang="zh-CN"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0"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a:p>
            <a:pPr marL="457188" lvl="1" indent="0">
              <a:lnSpc>
                <a:spcPts val="2320"/>
              </a:lnSpc>
              <a:buNone/>
            </a:pPr>
            <a:endParaRPr lang="en-US" sz="1100" kern="0" dirty="0">
              <a:latin typeface="Arial" panose="020B0604020202020204" pitchFamily="34" charset="0"/>
              <a:cs typeface="Arial" panose="020B0604020202020204" pitchFamily="34" charset="0"/>
            </a:endParaRPr>
          </a:p>
        </p:txBody>
      </p:sp>
      <p:sp>
        <p:nvSpPr>
          <p:cNvPr id="124" name="手动输入 123">
            <a:extLst>
              <a:ext uri="{FF2B5EF4-FFF2-40B4-BE49-F238E27FC236}">
                <a16:creationId xmlns:a16="http://schemas.microsoft.com/office/drawing/2014/main" id="{E91C1CE3-B529-246E-2C98-847787A3A1CA}"/>
              </a:ext>
            </a:extLst>
          </p:cNvPr>
          <p:cNvSpPr/>
          <p:nvPr/>
        </p:nvSpPr>
        <p:spPr>
          <a:xfrm rot="10800000" flipH="1">
            <a:off x="4591658" y="-578"/>
            <a:ext cx="349268" cy="2830275"/>
          </a:xfrm>
          <a:prstGeom prst="flowChartManualInput">
            <a:avLst/>
          </a:prstGeom>
          <a:solidFill>
            <a:srgbClr val="B5E1EF">
              <a:alpha val="8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3" name="文本框 122">
            <a:extLst>
              <a:ext uri="{FF2B5EF4-FFF2-40B4-BE49-F238E27FC236}">
                <a16:creationId xmlns:a16="http://schemas.microsoft.com/office/drawing/2014/main" id="{600A74B8-9282-0B94-03F5-4DFA6D6BB580}"/>
              </a:ext>
            </a:extLst>
          </p:cNvPr>
          <p:cNvSpPr txBox="1"/>
          <p:nvPr/>
        </p:nvSpPr>
        <p:spPr>
          <a:xfrm rot="16200000">
            <a:off x="3590219" y="1033078"/>
            <a:ext cx="2344782" cy="307777"/>
          </a:xfrm>
          <a:prstGeom prst="rect">
            <a:avLst/>
          </a:prstGeom>
          <a:noFill/>
        </p:spPr>
        <p:txBody>
          <a:bodyPr wrap="square">
            <a:spAutoFit/>
          </a:bodyPr>
          <a:lstStyle/>
          <a:p>
            <a:pPr algn="just"/>
            <a:r>
              <a:rPr lang="en-US" altLang="zh-CN" sz="1400" b="1" kern="100" dirty="0">
                <a:solidFill>
                  <a:srgbClr val="563F5B"/>
                </a:solidFill>
                <a:effectLst/>
                <a:latin typeface="Arial" panose="020B0604020202020204" pitchFamily="34" charset="0"/>
                <a:ea typeface="DengXian" panose="02010600030101010101" pitchFamily="2" charset="-122"/>
                <a:cs typeface="Arial" panose="020B0604020202020204" pitchFamily="34" charset="0"/>
              </a:rPr>
              <a:t> Natural Breaks - </a:t>
            </a:r>
            <a:r>
              <a:rPr lang="en-US" altLang="zh-CN" sz="1400" kern="100" dirty="0">
                <a:solidFill>
                  <a:srgbClr val="563F5B"/>
                </a:solidFill>
                <a:effectLst/>
                <a:latin typeface="Arial" panose="020B0604020202020204" pitchFamily="34" charset="0"/>
                <a:ea typeface="DengXian" panose="02010600030101010101" pitchFamily="2" charset="-122"/>
                <a:cs typeface="Arial" panose="020B0604020202020204" pitchFamily="34" charset="0"/>
              </a:rPr>
              <a:t>10 levels</a:t>
            </a:r>
            <a:endParaRPr lang="zh-CN" altLang="zh-CN" sz="1400" kern="100" dirty="0">
              <a:solidFill>
                <a:srgbClr val="563F5B"/>
              </a:solidFill>
              <a:effectLst/>
              <a:latin typeface="Arial" panose="020B0604020202020204" pitchFamily="34" charset="0"/>
              <a:ea typeface="DengXian" panose="02010600030101010101" pitchFamily="2" charset="-122"/>
              <a:cs typeface="Arial" panose="020B0604020202020204" pitchFamily="34" charset="0"/>
            </a:endParaRPr>
          </a:p>
        </p:txBody>
      </p:sp>
      <p:sp>
        <p:nvSpPr>
          <p:cNvPr id="126" name="文本框 125">
            <a:extLst>
              <a:ext uri="{FF2B5EF4-FFF2-40B4-BE49-F238E27FC236}">
                <a16:creationId xmlns:a16="http://schemas.microsoft.com/office/drawing/2014/main" id="{F5BD4989-09B4-6A80-B1CE-A588E6B19FE6}"/>
              </a:ext>
            </a:extLst>
          </p:cNvPr>
          <p:cNvSpPr txBox="1"/>
          <p:nvPr/>
        </p:nvSpPr>
        <p:spPr>
          <a:xfrm>
            <a:off x="4957496" y="-134141"/>
            <a:ext cx="4901608" cy="346249"/>
          </a:xfrm>
          <a:prstGeom prst="rect">
            <a:avLst/>
          </a:prstGeom>
          <a:noFill/>
        </p:spPr>
        <p:txBody>
          <a:bodyPr wrap="square">
            <a:spAutoFit/>
          </a:bodyPr>
          <a:lstStyle/>
          <a:p>
            <a:pPr marL="0" indent="0" fontAlgn="ctr">
              <a:lnSpc>
                <a:spcPct val="150000"/>
              </a:lnSpc>
              <a:spcBef>
                <a:spcPts val="0"/>
              </a:spcBef>
              <a:spcAft>
                <a:spcPts val="0"/>
              </a:spcAft>
              <a:buNone/>
            </a:pPr>
            <a:r>
              <a:rPr lang="en" altLang="zh-CN" sz="1100" i="0" dirty="0">
                <a:effectLst/>
                <a:latin typeface="Arial" panose="020B0604020202020204" pitchFamily="34" charset="0"/>
                <a:cs typeface="Arial" panose="020B0604020202020204" pitchFamily="34" charset="0"/>
              </a:rPr>
              <a:t>E-food desert index (EFDI) </a:t>
            </a:r>
            <a:r>
              <a:rPr lang="zh-CN" altLang="en-US" sz="1100" i="0" dirty="0">
                <a:effectLst/>
                <a:latin typeface="Arial" panose="020B0604020202020204" pitchFamily="34" charset="0"/>
                <a:cs typeface="Arial" panose="020B0604020202020204" pitchFamily="34" charset="0"/>
              </a:rPr>
              <a:t> </a:t>
            </a:r>
            <a:r>
              <a:rPr lang="en-US" altLang="zh-CN" sz="1100" i="0" dirty="0">
                <a:effectLst/>
                <a:latin typeface="Arial" panose="020B0604020202020204" pitchFamily="34" charset="0"/>
                <a:cs typeface="Arial" panose="020B0604020202020204" pitchFamily="34" charset="0"/>
              </a:rPr>
              <a:t>in</a:t>
            </a:r>
            <a:r>
              <a:rPr lang="zh-CN" altLang="en-US" sz="1100" i="0" dirty="0">
                <a:effectLst/>
                <a:latin typeface="Arial" panose="020B0604020202020204" pitchFamily="34" charset="0"/>
                <a:cs typeface="Arial" panose="020B0604020202020204" pitchFamily="34" charset="0"/>
              </a:rPr>
              <a:t> </a:t>
            </a:r>
            <a:r>
              <a:rPr lang="en-US" altLang="zh-CN" sz="1100" i="0" dirty="0">
                <a:effectLst/>
                <a:latin typeface="Arial" panose="020B0604020202020204" pitchFamily="34" charset="0"/>
                <a:cs typeface="Arial" panose="020B0604020202020204" pitchFamily="34" charset="0"/>
              </a:rPr>
              <a:t>London</a:t>
            </a:r>
            <a:endParaRPr lang="en-US" altLang="zh-CN" sz="11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22044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SOUND5048106112113789048858212267122791194343688811210411778721021077387908281705665479797697149868110361" val="&lt;?xml version=&quot;1.0&quot; encoding=&quot;utf-8&quot;?&gt;&lt;SoundImage xmlns:xsd=&quot;http://www.w3.org/2001/XMLSchema&quot; xmlns:xsi=&quot;http://www.w3.org/2001/XMLSchema-instance&quot;&gt;&lt;OriginalFilename&gt;C:\Users\Public\Documents\Lumi\PPTAddIn\Sounds\DefaultVote.wav&lt;/OriginalFilename&gt;&lt;Image&gt;UklGRkxPBQBXQVZFZm10IBAAAAABAAIARKwAABCxAgAEABAAZGF0YWxOBQAAAAAAAAAAAAAAAAAAAAAAAAAAAAAAAAABAAAAAQAAAP//AAAAAAAAAAAAAP3///8BAAEABAADAAcABgANAAsADgAOABIAEgAYABgAHAAeACMAJgAwADIAPQA9AE8ATgBjAF8AcABtAIIAfwCSAJIAngCjALQAuQDQANQA+gD5ACIBHAFEAT4BZgFgAYUBggGkAaYBxwHNAfkB/AEvAjACXAJfAosCkALUAtECIQMVA1UDTgOPA4sDygPJAw0EDQRBBEsEdwSLBOAE5wRNBUcFtAWkBRQG/wVfBlEGmgaaBssG4QYkBz8HpAexBykIJwi0CKIILgkUCYgJeQnnCeAJQApGCpYKqgoICx4LgwuZCx0MJQzYDMQMdg1UDeYNzA1RDkQOxA7BDh0PMQ+BD6YPEhA1EOAQ5hCmEZERQxIoEvASyhJRE0ITphO2EysUQxS9FNYUfBWEFSQWJhbSFsoWfxduFxIYBRi3GKUYPxk3GcMZxhlCGlMawxrhGl0bfBsdHCwcDR30HNsdqx1tHkEe2B7DHjAfOh93H6gf7h8vINAg7iDTIbwhmSJrIhkj9SKSI3oj/yP4I2YkcSTXJPEkWSV3Je4lBiZ0JowmQCc2JwMo2yeIKF4oAinZKCEpJClOKXYpyCntKVEqbCrkKu0qcitqKwYs6yuYLGgsziyzLKwsziwNLSstki2bLfIt9S12LmEuei6ILqwuxC44Ly4vrS+KLxcw3S/rL+Evni/PL5Iv4C8bMDww2jCzMA0x3zATMfAw6jDkMLQw0jDOMOYwKzEbMTkxJTHmMPow5jD3MPIw+DDTMOAw4TDfMAMx5DDtMMswvjCiMHMwaDD3LxAwVS+jL/suWi9vL3kvDzCvL98vdS8CL9wuTS5XLu0t/C0dLWUtcCzdLNAs4Cy/LKQsiyxULHssFix5K1craSqPKgMqHippKY8pmijeKG0oeygNKPgnpidsJ5gmgibRJbkloSSyJEQjjyMsIxEjoCHKIUshIiE7IBIgRB6DHs0dux2/HJ4c2xuTG38ZvBkwF+kXGBc7FzUXpRZTFf4UihLbEjUReBHkEJwQ0Q9VD1UNUA3gCkoLHwmiCUcIcQhQBy4HqQWLBTAE/wMSAhgC1ACoACP/+v4P/JD89fu4+6H5s/kW95D3TfZc9t70zvSE9NLzLfFD8Zvvo+9d7artU+vM66PrLOtf6K3oseYC54TmJeba5IHkgeKC4p/hSuFd31zfYNwN3U/bxdsE2mDaZ9la2TDZjNgA2D/XZ9U31aXSH9Oe0GvRUdCl0GzQF9CNzwvPIc0xzeLL+Mugy0fL/8njyYDHD8jcxbHG/sdYx8bGQ8aWxLDEXsOiw9TBcMJwwmLC58G/wZLCw8E6wb/Ac7+Fvyu+kr7yvK69Eb4Lvm28+ryPvN689r1wvZ29Hr2VvoS9Jb2rvOu6cLtKuhG767nbujS7ibuBvD68Ir2dvHS92Ly/vRe9zL06vXC7IbxHuq67obwcva2+Zr7CvzS/MsCxv9DASsBGwdDANcCOwCnA28C7wIDB0ML1wsLEWMQrxe/E38Y5xrrHFscvyMTH8caZxzbGvsfLyTbK0cxvzOrONc4r0RbQDNG50LLRw9Eu0rXScdKD09fV9tUb2M7XoNlC2XvaXdo33PDb8t4L3v/evt4D3une7N+g4BPjBOO/4x/k/OaZ5rjpzujw6a3pheq76jbsYeyg7eLtju+w797yQPJz82jz2/QE9WP2tfYA+fn4X/sc+439Jf1Z//n+9v8wAP8BKAI9A7UDlQZiBgkHiAdHCikK2g6ADeoOdQ6fD70PcA+IEEwTbhM3FsoVihbBFgcYTRj+Gp0abh2gHOQdkR2iHqQetR5YH1ohZCEvInwiOSIpI9MmOibqKPIn/CiRKOsplinPKH4pMyqtKjgtrSwuLQwtKy1pLbstEC5XLrouKi96L+swszD3MYYxOTLpMSEznDLYMqkyQzKHMvsyEDP6Mi8z1jGsMpgxlDJkNAg0cTYGNT4zNTNQMxAzjjJ1Mucv1jDSMZwxyS9NMKYudS8qMP8vLDFEMFcxFjDjLQIuSS1zLdwreizbKK4qzCp5K5gsKCzSLPsrbS35K04sCiuJJysoDiV+Jj0lNCaPJHQlpCYiJlgmjCWyJD0kvyNLIyoiBiIeIIMglx3CHske8x4GH6EeSR1EHfcbHRzGG48bkRpvGn8ZXBl7GcoYTBaDFi4UxRQjEgwTdRCDEc4QDRHPEnkRYBMhERkOtw3kCFUK8gczCSIIswjvBwoIugj2BwAHnQZOBU0FcwZ7BUQE6AOh/wcBnf+QACwB7gDd/8n//P7i/hX+AP7r/Yn9H/5J/fX8Uvxx+qf6x/Zj+ID1Y/cq+oX5AP2z+jD5aPii9sv29PMh9ZDzrvSe9YD17fVg9Xn2V/XD8g7zaPEC8nXzw/KG8W7xF/Bi8NvueO+777TveO9e76juyO7I8MfvSu5f7kXuTO6q7/zu/+8e78Lt4+0J6M7qpemR66LuHO6V8h7w8PJH8JXwEO8561Tsn+gX6zvro+xz7HntXvC675DxivDF8l7xhvR/8hXyb/HA7uzvuu2i71bwSPE78pjynfQ19JT1IPWn96T2NPph+Gf4x/c393H3t/Xm9gv1xvYb+J34G/rt+QT8Qfs0/sn8Tv5E/Wr+xv0v/ZL9wPzK/YH9o/6L/qP/DQLrAfwFagRmB5IFnAaTBW8E3gQVA5kEEQURBrUGUgfgCVsJSQt0CikLvgqwDW8MVwwZDGwL/wsDDLMMmQvZDCwOiA5DEvUQWhJAESAQTBCSDzIQ7g+KECoS1RHPEkISVhGSEbcR5BFvEeYRLRJ8EosVghSyFeMUDhPZE/QTtxQpF9IWsBYCFzgXuRfjGAEZTxoTGiccPhs4GboZ/Rh+GdEZthmNGVYZUBkBGYkWaxdXF84X1BcWGNEXHBggGcMY3xn+GOcWHRdKE74UuhbzFc0VwBTmD+IQJQ2xDicNDQ5yD8QO8Q4oDp4NQA2OCwwMZQvqC6MMjwxaC+ALaA3hDC8K9wrdB1EJ/ApaCmMJyAiPBo8GggTbBBoENgROAgYDSAN2A5oDoQPlAjkDXQNLA8oCkwJpAq4Bs/sq/Tf6LPvh+aT5lPaN9vr0h/SH8dnx4/AI8RrwdfBH8I3wIO/s7zXx5fA58jTxke4M76Pu9O5r7V7uP++Y72zvGvB98BLxjvRi8yTzbPIk8kPxb+3i7eToiupK59boJOcJ6Nbp0+jn5zrn6+Yn5tflB+XC4tbi6OBD4WLdz95p3LXd093M3ZDcPdxt2MPY79Qr1VPSs9HpzrLNcMgzyM/D+8PxwCjBfrwavuC9yb4TwQPBtcTTw4PHQMbqxSjGFMaZxk7HHceWxBHFOcFgwo6/n8CtwVnBCsguxc7HisYJyYjJ2M/6z1bTwdR514PZTN1i3qPi7uGn5JziBOL234Lb0NrR1Q7W3tFy0qvOmM/Ky0/NkspHzCTOHs5d0xrR9NRP0qXSc9GA0QjRfM3Ezj3Keswsym/L2ch3ybbIJ8jYyFPHJ8kZxzzIs8YTxurFVcPaxBjD78RHxf7FksfFxovGksVewznDAsQew2bDvMLcwtLCDcObw6nESsVJyZLINszayobNJ8zYykXLPciByifMds1W0ZfRJdmx10jiEN9R5h7kDOoe6Sjrd+y76/DuEPEZ88v2pfY9+l74/Ppa+OX4zfao88Tz+PJ582HzOvQ+8zT1NPpa+rgAcf93A2ACYANOA3MDmgPXBuUErQUpA4v9bv2O9c73YPIJ9Z30mPVL+FL3pPkC+On6ofi5+jz4JvYq9UDu8e/B5yTrCelY6hvrOeqb7GLqdu8b7Jbqp+oD6krs4vSa9GD8j/ukAYwBywiHCLcMog2fFJQUQR2nG8cevx4SIxgj1id+J3crIiuVLlcukS9NMOAz3zNWOd43PzorOe83VziwNn83ujarNvQ0PzTwLZYubSkKKt4nNicKJ0glgSXAI0kflyDkH7YhdCflJtIs8iqqKrUqSylQKnoqnyqOJ0MoeiciJ8onRybiJhglJiPkIrsfWCFBI90jqCajJvQoCSnJLdwsAS/OLmUuwS+zM88zfDkkOKE8KTsHP9g9VT9tP64/5ED1QpZDAUMlRDtCv0NPRd5EYkR6QzhCM0EBQuQ/uD2NPLw5mjl9N9Q3NDKqNDYx4jOUM+A0NTdyNrk5STevN5E1+DRkM3ovwi8FLmguYyu/LE0mNiqFLaAuhjZsNFQ4yzaKOxo6mz3QPNc+4z6DQWBBZz5qQO09cECrQ2BDrUUORMRA4UBGPVI+Sz2RPXQ96TyiPUs8ATs0OlA4DzhXMaEzZjBRMos1LTSvMsUxbC0aLgYqbCsRLKIr3SoiKgApRijqJ8gmLCFEIm4g4iD6HZseexjJGrIZmBqyGewZ1BuGGmMefxtBGgwZ1xYPF0YUmxV5FLwVEhS8FVQSSRVrGD4ZCiJOH1kmviJxIuchdyGJIskiMiSoJNoldCgoKBMmzyYiJdslfCK4I0kgoyE0JKsi8yLzIJIgoB5wHm8cQRYLF3MNTxF9CyUPEA3VDuAPLA9OD70NGwznCq4MDQpRBpIFIP2h/676T/1O+ib8wfhw+k/6cPrm/BL7XPws+qf5Qvg/8XzzgPFq84PzbvR284T0UvfQ9vv09/Vy+cT4WPzC+q76S/q/+Rj6s/ab+NH3HfnE9DT3E/RS9q75ivjk/FP5BPzU98T1b/MX7DntUeOL59PgRuV34EbkcOCY467n2uaS7vnpWO/V6e7oxOWe3/3fItmC21DOn9SwyfrQhs/z0v3Xh9b/3RzZnd2l2LbXj9Wm0Z3SMc+z0SfL/s/lzlPSEtPE1B/V9tUD2xHZMN6u2u/dd9ot2FrXv9Pw1J7OJNL9z7bSI9Mg1NTSmtNh1XnUCtQy0yPVJtPA08bRl852zgTMocw8y+TLrsZUyQjG9Mhay8vLLs3IzLXSoc9X0jfPSs0jzPfIQ8m8wj/FCsAGw2zB+8J+xXPEKMZKxDLE9MKjwYLBHsFXwWPEV8MZxy/FQMO7w/W+MsIHxL/Fr8m+yYbMZMzRztnO49PV0t3bYdhM22fZfNYf2NLWcNmb1lDaH9uG3SHnfuRv6q3mk+bk5CnkteOT41/jIeST4+TfQeG83pbgruKp4urhTuK641vju+eM5bfmCeUG5x7leeSO4xncxd5p3HDe/+HQ4DLj6ODb4lHght9m3jne4t284UvgtOLB4QTjOuPh40bl1+ab6Ibuee5l88vymfuw+LgCxf1i/oj80Pns+gj3D/qz+G37w/uC/Vj93f7hAmUC7QvjB/MQWAtwCT8I1waxB8YKegqiBtIIkgL/BksHlglpEeAODxWvEDUVrxBsEb0O7gkCC+oNhg2xEI8Pnw4oD6MO6Q+qDzURVxRuFLkWbxaCHccaLCIIHl8g5h2KGqkbPxW2GdIb+h0vI5kiECjTJSwobiYCKtInuCfvJqQgcSM7IwIlyCedJ0QsPSrXKs8pgSuCKpEqWCrSKKcpXyh9KeUkjicILZMriy+FLPgtRisuK2YpXCR4JaAl4iXaI8gkNCC+Ik8jQyTDJ3smoCdEJuolNiU9Jj0lzSZpJW0kFCSMIYgiLyFcImIgBiL2HGAg2B6ZIWMo5SY4LDMpOCvvKDwqnSgyJpomGCBqI2Ab4SAxHC8hmSRtJZYqUijIKg4osSh0Jt8iwCIIIowhMSC5H0IXIBqLETkWXhduGGMf0huTGwAZCRW8FHISgxI9EHMQBQ3SDZYNKw3GCr8KDQPNBaYC0wTaBewFnAmIB8INmwlXCu4Hp/wJAbH53/80A0QFDQgTCHkMegodDa4K8gWaBo8FAAYQCWkHbv/uAXH7d/87ATACggKIArIBuQGs/SL/kAOkAesHPAMA/8P94/Us+LbuovNC7TfyW/Ru9Uz9vPlI+U33H/ZX9Vf2H/VG8o3ytvXY8/PvPPB+5qzqSegX677sCe0J8pXvIPKS733vTO7O77buuOxp7STqZuzP7CXuLvHB8HjytPFG7TTvtu4k8In2ZfQS+9X2xPcL9eruOPA56wXuWO3O7qXwL/CP6y7tjuvx7DXwRe/U8SDwCPRh8RfuYe4K7Gnt3+707nrvQu8F7GHthuyV7fPw5+8F8HzvnvIC8cj0aPJi8Gnwi+s57pvwQ/HX9Nbz3vWv9F34RfbV9KT0LfJx87ry6vOQ+bb3d/x0+Uj2dfYV9J31Xvg7+HT/YPyBAeX9ev69/GT5e/rG9oD5YftQ/GP/1v5mAVYAWAJVAVIA0AAmBnsExAqSB8UGKQYNBfwFPQROBpUGSAglDPALTQ01DVQMRA1dENgPeRXcEooYrxTAEsERxAsjDtkMug5pC/gNQhCGEGITMRKmEVgRaxTsEjUVghP0FqEUSRZ/FAIT+hLnDvwQlQ1lECARShJiFPYTfxd/FQEXHRUyFQ4UkxU1FIYRHRKtDLAPLg81EZsPrRGcD+4R3xV2FTQY3BYFGNkWARjXFg8UrBRbEJcS4BC2EjAUURQGFB8UfxGvEhkTaBP2E7YTFxSREyoUVBOwEakROBKAEUUQ+g9iDGgNLwzPDNUJJAtQCAUK3AgaCu4LogtaEYAOSg7+DEAI/wmzCQALbQqnC2YK3wvZCj8MKAlYCysLMgwDDkQNPA9CDXkJYwnF/1EDL/xwAFP7C/97/Vr/Tv+e/2r/Gf80/W79Uvx7/M37tfvA9fr3U/Sk9lb2Gfcq+H73efgf9331EvWv8BnyyO0k8EzwBPE/8wzyI/Vv8pvx3e/J6wLseuhr6aLkiuay5MTlRuVe5dDhAONc43bjlueI5SLnTeU341vjcd174IjcKeBz3kjhTOBL4sbjF+RP5EjkSuQm5LTmS+VL42DjkN084FHd89/o3InfM9934PXhiOH84QfhtOCy3yjdB92g2LvZH9Zt14LVH9aJ0qHTGdSh0zrTedJ80H3QlNGw0FTPRc/SzV3Owc1Kzk/Qo8/x0PvPsM7Dzi7N4M2izffNjc26zQjMucxkz03OfM80zibOYs2azo3Ntsv8yxPLmMvczHDMAczVyzbKqsrxyMHJK8msyWXLwsrwyyDLIcv7ylbLl8uG0AbPKdNJ0VLRSdHz0iLTSNVN1X/Y0NcB2j/Zgdt/2ufdDdwo3ljc6Ns+24XZDtrU2MrZVtct2UfbftuP3oLdWN6t3XHfgt6t39He1uEU4MnfEt8727bcH9ur3NHck93U3zDfIeJp4O7fOt+v3wHf5eMK4b/hod8h3drc9tpW21rZKdp42ojaG95n3K3hdd6P4dDeHOK/3/PiCuGp4ujht+Ok4x3lquXS6YDprO5z7aHxaPBc9kj0xPl090z7nvkw/G377fuW/IP+Lf/FAxQDVwqHB7QMlglZCXQIWAhlCNwHdwjMCbcJOAwkC+oKiwqdC+4Ktwx2C+AKZgpGCW8JYgljCWIIzwhLCtcJOw2FCwENqgtDDSwMywxmDKwNZg0TD7YOPA7aDqIQsBAaFh8UdhlqFgwYKxbYFP0UxxUCFkkY5hdnGqEZ5hsRG20eDx28IXsfbSKCIIgiNiF3ILggUiG1ITQksiM5Jisl9idtJk4lUiVuJaYlJihSJ1IqtyjtKkgpvinrKKspISmiKtwpOStcKh0q7inhKfIpgSnhKUcr+yrqLA8sqSw4LIEsgSwNLLMsdi/1LnYw9S9kL9kvhy9UML0uRzBoMfwxyDWJNN83zjVkNiM1UTOXMxMxdTJeMagyTDO5M0YzxDPgNKw0XjcINqs3ODZXNxI2szU5NSs0dTQ7Mwg0BDSKNP81sDVQNu41dTWDNbM0EjU3Nr01CDf4Nf40nzRkMWUyMy/fMJwwNjHtMPgwsS/uL/8uMy/fLtIuES4iLtksSi3+LbstQi9KLgovHi7dLPUs1ijeKmwotSrLKgUsrCwKLRow1S6AMPcuLC6bLb4sriw8KaYq7ihQKhEqvyowKJopbCkXKhMrxCppKiwqJCq4KT0p2ih9JWYmICGJI+QfPSJ0H0gh2h+5IOIgfyB4HwMfXRyzHG4Zkxp7GJQZchgtGcoXjBi9Fs8XFRZhF5UWpBfgFtcXphdJGGsYrhioGLIYsxkFGQUYzRc+Fe8VDhVqFekU8xQZE6YT0RGpEmsSqhKSEmUS4BOoEt0SnBEsDo4OSwtsDF8JzgqYCNYJ5Qf7CKQHbwhZB/IHUQYiBwMGwgYOBRMGUQSIBfUCrQTFAeUDoAGfA0QBJQOVAGMCRwC5ARz/fwDH/Jb+jPy//QD9SP27/IH8a/iy+dnz3PY69T737PbY94/4aPjG+Cr4ePZ59sv0/fQr8uDyXu+X8L7sW+4k66rsSevy67Dq5+pO6YTpm+cJ6Ejm1ubI5KDl++JY5DnisOM94nvjf+Jt44HgK+JV3UTgS9393+nfF+Go4bfh5eAD4R/dtd7l2jHdGN363TbcGd062p3b29n32uTYANpq2dXZHNiz2NDWkNfU1hvXBdY61ifVXdUw1InU8dM31EzST9OY0QTTVNMR1ALVFtUY1rzV79Wi1ZjVXdUW0+nTcdHm0orSWtP90fDSJNLe0rbS7dL70rPSidL20ePP9s/DzS/O2MoFzN3IdcrHyZLK48l2yuLKAcu2zanMPM/BzbPO2M1Kzg3OXs8WzzTPgM9bzyTQ99Ko0kjWFdX92D/X19uG2SbcfNq/2xLbuNxc3Dre3t1V3xLfROGW4GfjCuKA40Di7uLz4aPhJuE04cLgteBY4BHfYt8V4OXfquA+4APhhuCx4QPhOuHo4LjhTeEN4pPhS+TW4h7lVeMN41LiwuHD4evgfuEy4+fiX+VL5IrnteWf6qbnwuoT6BDqG+i66Nfneem16JzrVeql7GnrTe9l7TfxFe9y8xbxC/Z88/32OvVc+er37Pxg+4sA8P52AyECxgXvBAYJIQjWDH0LCBBbDkkRAxBpEmUR4hRCE2QWZRTzFtgUeRaeFM8UsxNFFGET7BM0E9sTPBNUFSQUIBdBFegX1RXEFmIVfBZaFdkWnxV9Fn0V4xU+FXMUmhR/FVQVphezFjsZyBdyGqwY4hmdGCca+hjQGQcZfhkaGfIZmxm6GcgZuhqgGkIbPxs/HascByCCHtAgSx/2ILsfvx9xH4Efrx8GIGAgICFxISIjDSPNJIgkgSgaJ6sq0yhfKaQohCiMKA0ofSi1J1Uo5SdUKGMn4CefJjonNydGJ6YnOSd2J90m8yZbJokk4SSSISIjzCCLIoEhryL8IB4iHyBIIR4g0CDOIKAgkCDoH1Idnh3tGVAbQRd7GdQVbhjVFsQYJxhaGWMZ6hkEGiQashnRGe0XphgwFnEXUxWoFpATZRWKExAVOBQaFekTmhRhFHEUhBODE3YR3xFlDyoQzwwjDoULvwwdC88LTQkhCrUHmAhfBjcHGgXqBf8EQAUiA64DGQCFAYb+JgBA/wEAGf9n/8v7Jv2q+hb8Ffpo+yz5r/pB+iL7yfpa+6j7w/th+437Zvr0+qf5gvqf92r52/eG+bH5fvqi+vf6mfri+r35U/qs+SD6cfpS+gX63Plu+Mn4P/f399f1Dvf69fP2bvd591n3H/eG9lb2YPVq9ff09/Rq9Ib0V/PY84ryTPOm8azyrPIL87DzavMF9G/zsPSi8+XzEvMc843yTfIZ8uPwcvFW8erxgvNo88T0ffTG9PD0ofRJ9TH19PXc9h/3Yfml+Gr71PkH+iP5Lfgk+MP4Y/g4+AD4MfdW98b3e/f6+OP3+viP9wf4mPZQ9hj1sPP38hXyPvEM8CvvMu4T7aDsDOvP6VjoOefa5e/jKeNI4pfh0OJ+4WXj0OGp5OzifeVA5G/nmeZU61rqAfDR7pr0dfML+Sb4FP43/fkCOgJsCIQHrw2pDMoRIBFbFTcVthmfGcQeSR7pIcMhvyTNJAootycnKp8p4SpwKjkqMCpOKXApdihLKNQmTyblItQiUh+FH0UezR2QHZccDh2aG9Ab9BleGIQWGhFCEO8HSgiXAOsAWvo3+vn1CfXn8nLxqfBN70nwC++A8LLvq/CJ8IPwIfHU8MjxMfLp8in0k/TL9ir3HPuK+2MBBgIwCUoKuhIcFEUcAx67JVQnKy13LiAvNDGmLvQwKy2RLv0nBiklIIYh0hkOGxAVRhaVEVQThBEtExATWRSfE9YUPhKcEzkPhxDtCUMLUgOTBCz93/369m/3HfMJ80/wTfDY7mXvR/Di8Mrx7PIT9Rb2Ovm8+Wr9YP3PAIYAxwEyAjoCIwMSAPwBbf2r/6v6hfz29Qf4vvLA9IfxtfPi9L32hfsw/TsC4gRNCzwONBQLF2saQh0gHoIg2h3fH9kZlhv+EmQUHQmWCvX9jP8t8570/Ohw6h7g5eEj2jHc1dhY2n/aMNtF3T7dRN/53oTe896q3WreTtwt3SnZp9q11j/YxtT51e3RI9ODz3jQAc2pzQPJ68mmxVfG5MDvwUC7KL1AuBm6T7Y0uGi3vbgYu6i7Rb/yvzbFOsZlzZzOC9gE2SLjLuTc7v/voPrh+5AF8gbgD8wQABeeF6Qa7RrwGSYa/xRdFXIMDw1bAREC4PX+9THpCulx3Q3dvdM70+DMZ8w/ym3JNcpVyYbMscv0z27PEdTK04zXgtdj2YbZ29mJ2UnW39UQz6vOPcQixOy2U7cPqwurCqDcnwqXTpcBlCeUr5ahlkaeM57jqmSqxbnuuMHIt8eC1bLUSt5f3kPlq+UB6/LqEO8r7t3wO+8P8A/uZuyi6gnnu+VV4urgxtzK20jYzdfo19/Ww9qv2NTeINwh4vPf5Ob85FDsXOqG8Jnu7PL+8KzxW/B67y/uW+1Q6xTqkecb5rTjE+P/4EjiX+Ar44nhquVG5Nfowud57JHrN/BD783znPI395r1q/nf96H7s/lJ/KX6x/w9+9D8N/sl+9751/lM+Nf3Cfaz9AnznvEk8BrwWO4k8Mrtsu957YTvxO3B75zuIfEq8PHzVPLv9avzFvZ780j1NfI/89bvVO7C67Hp/ucQ6FDmi+iM5jLr5ujR70ntRfaH86f95vq7BGACtQoiCTkQJw/eFZAUgxrIGHkdmhsBH1wdGyFMH1kjYyEQJXcjqiduJgcs1SrdMW8w8DbUNWU8UDvfQN8/p0JWQj5EzEMeRFFDskIRQfM+njz+Njk1Fy7oLG4mKCUSIEce+hkBGAUWkhOOE8sQSRECD0ARIA9uEcgPKxLREMETEhKXEwESGhLSEPcPAw8dDlQNrw2fDEcNXgzZDJ4Mfw8IDxMTcxIFFgsWCBszG7ggIyGLJ/snjS+fL3o2tjZNPZo9VkRBRJpJZUn/SzJMvEwlTdxLOUymSbBJ+EWxRThAMECaOpQ6bjVDNZswWjBlLBgseynvKH4ntSZ0JeUkPCVqJEolXSRYJX0kaiY2JRUnsCVLJ80ltCXNJOwjiSMGI6gi6SAvIbkfXSCUIN8geCGkIfMhYyJ6IlYjTyOgJPokjiZmJxsplSpJLOMtti/gMBcz4jQMN5g5TDtLPlk/lEFTQvpC30NmQ2NEhkKoQ8xA5EHQPeU+sDpSO5s22DaUMCMxnSv7K9YmHyfDIgQjvR/wH/0chR0VHJAc8xtjHDgcoBwsHKkcmBswHCIa3hrcFjoY8BL4FL4OehFmDAgPiguKDfcKcgzkCuEL5wkaC0QJyQrECV4LKAu4DP8MmQ58DwkRKhKeE6kTZBUyFcQW/xSpFu0S+BTBEL0SBQ7uD+sLdQ02CnQLnQmICrUKEQsbDDgMhw2gDYMOyQ7VDmUPkg5rD3UOPw8GDrQOhAyBDUYLgAx6C3cMQwwMDZEMsA1YDcsOeg4nEMIPkBE1EQITMRIyFFYTfxX0FAwXfBZ2GIAW0RgFFmMYgBSmFj0P/BG+CLELdQEwBLX4hfv78Ibzg+rR7L/kbOcb4SnkA+AT4yXfneL63rTiXOCC4wfhtOPR4C/jX+BU4j7f/+A33SbfFNtA3XnZqttd2FzaXNcm2ULW9Neo1SbXYNWy1hvVedaO1FrWstTV1vvVKtil1+jZ+tks3BLd7t5z4WLi+ORX5TLnhOcb6WXpMukr6o3qd+tT7Obslex57TbtL+4M7VruEu1k7pHs3e1s6jjs/+dG6r7m7egu54voZeak5w3li+YN5J3lquJP5ArhhOJ13r7fvNt33LbY19gW1pTVr9Ps0hLR2NBQ0HPQUND60LnQ79G90QTT+9Ea0w/RstH9zSvONshayNfAJMGUueS5m7Ozs/6vl6+Grset9K5Grm2yorGPuHS31r+hvmjHaMaOz6LODNdt1szdgt1x5BjkculG6cXtge088anwHfNZ8uXz0fKO8prxofCe7/vuju117Zjrj+xG6kDs0+mA7eTqgPCY7Z30ePEt+e31/f2N+mkCsf4EBU8B+wVEAskELAHYALT94vvh+CL2EvML71DsR+jX5UDiMuBn3dTbDtuP2cnaJtmB3HXagt/33OziEeAN5kPjqehY5pvrsekv7uPspvDz70Lz3PLe9Vr1qPff9qv34faf92r2mPY49cH0r/OJ9FfzzfVU9DT5HPe7/q77JgVHAWYLHQeNEe4MuRb7EXUZSRXOGk0XmBt/GNQcghnYHScaRR5mGhEeRho6HEIZYBurGNwaHxhuGfsWkRgfFqgXUxVZFwkV1RdoFYYZqxaxG2sYJRx0GVccdBoIHcMbYR3lHMkdER6NHnIfWiBYId0jByRfJv8lliaFJo4mpiY9JdMlaSNtJNsiXyN6IiEiESK2IAQhAB8WHxYd2hxuG4MbuBrcG0sbkxxOHBIdPx3CHSce0B4BHw0fIh9HHm0eNB1OHSwbeRu9GFMZaxY+F3kUeBVzE2gUdRMrFHEUvRRIFX0ViRUfFg4VeBa2E2cWDhO2Fs4Tyhd8FW8ZVBjOG/kbrx7+Hjch5iAAI9MhACR8If8jdCBII/AfhiI9H10hBB6rH9ccxB11GhEbGhfGF+ITjhQXEakRxw4rD5IM7QwlC0kL8gn4CbUI2gimBxAIdgZtByUGbQd9BtwH9gZRCJUGLgiTBXQH9gSkBm4DDgXrAUUDJgBLAUv92P5f+xz9kPpC/Cn65vuu+b37dPna+4P5J/zQ+Yb8pPoN/YP66fxd+RT8LPgg+3L3a/pa9x/6uvcz+qj4q/pE+fz60vkm+976WfvR+rP62vjO+C32ZfZ48+3zI/G58STwZPA571PvFu5l7m7t7e3S7JntmOx37W/sQO2S7Ajtz+y07O3sOeyN7Qnspu2766ntr+tM7lvsIe+I7QLwD+808fXwq/Ob87f2jPbj+XH5m/zz+zb+q/1g//L+mv+E/93/7P/bAJYAZgHvAAQCQAFcAlkBLQIYARsC0QC4AU8AewHO/ygBMf8fACP+S/8j/Zn+LfwX/c76cPrm+O33MPcF93T2I/dc9n/3dPbf94r2Y/ih9q/4e/bp96X1T/ZJ9Hj00vJF89LxMvOr8Wr0ivKM9kn0nvhk9uX67PgB/ZT7zf4v/uEA8gBwA+QDsQYTB3AJyQnPCw8MXQ4nDk0QrQ+LEaEQXRGtELsQZBAjEZIQkRG7ELQRuxDVEb4Q/BHMEGsSCxETE28RhhPHEZAT/hFIEyMSOBN/EtITQhNnFAUU3xSsFHsVQxXWFYMVuRU3FYMU/RPPEZ8Rmw62DmsLpwuWB0cILwRVBZcCsQMyAhoDWQI0A/kC5AMHBAoFrgQUBikFBgfrBQYIygVsCJ0FpggaBhoJlQZvCdQGgQlBBvkIUQUJCG0E5wbnAkAF5wBDAzr/eAF//cz/6Pt0/vX7T/4U/Rj/1P6IAMwAUQIUAtYDaQNWBeIDNQZIAz0GzQICBtcBMAWWAOsDzf+oAmP/dAEm/sX/x/uL/Zv5kfu49/b5ufYW+UT3Rfkx+NL57fhV+hb5efpW+Pr5QvcU+T/2+/fN9HX2qPJr9H3wSvKb7k3wo+xQ7rTqZuwp6cTqxOdJ6Qzmveci5DjmdOL/5OHhluTM4jrljuSW5p3mW+hi6Cfq4Onh61XriO1E7LbucOwy73Xrtu5s6VDtmeez61vmKOoe5X3oy+PE5n3iJeVH4b7jt+Db4v3fDeK13hDhG9594Ivd7N8G3U7fyty03pfbat3f2avbCNiv2UXWntf91MHVq9Pm04fSRtLj0SHRWdFU0AzR+M940UrQIdIE0fvSC9I71GrTXNXE1PPWVtak2OPXltn22Enazdmy2l3a4dqu2tTauNrV2qPaDtuI2uTaHtpt2nzZhdme2L3Y5ted2KvX3tjV13zZZtgE2hTZp9rr2RXbrNof2ynbetuu28bb+dsU3A/coNwY3DPdA9xj3aHbgdyh2rbaI9kN2b3Xk9gK153YxNbQ2NDWstl+14Xaa9hq26DZdNwP24TdkNxV32neneFf4ITj9eHo5BTjh+Yl5Pvn/ORy6DDlL+jy5FTnWOTh5vjjDOf54w/nA+QY5zXkmefM5DzpH+b16p3n3evF6BPtKupn7zTskPK07g/11vBe9knyI/dT8zX4YPSz+X31M/rx9eP53vVr+aX1x/hS9W74MvU++EP1hfi99YX5zvZ7+5f4Ev7p+pUAU/1mA/r/owVSAikHMwQFCR4GhQqpBxsLfggAC7cIiwqECOMJAwhOCWYH7gjTBpMIQAZSCMkFKAh7BakItQXTCX4GbAu7B6kNhwmzD2kLOxEnDTkSrA44Ey0QCBUEEoQWiRPpFk0UihZ4FDAWeRRMFpgUiRa8FNQW6hR7F2AVBxlvFp4atRcZHCcZHx4cG8MfFB2eIUsf/yPQIRUmHCQvKDkmCirxJxMr5CinKrooOSm0J8YnaiZqJgMlLCWhI/8jWSJsI4shWyM2IZ4jRSFVJMUh4SRWImUlBCOtJasjBCZtJNcmeCXDJ4wm9Ci1J7sphSguKv8oXiooKbAprSiyKOQnZyfdJk8m8SV7JT4l5STbJFklRyVHJjomLCdqJ7cnnSj8KFEquivQLE4uJC+YMCExZTKYMlgzTTOOM1AzvjKEMoYxTDGfL5kvMi2ULS8rzyt2KUgqEygYKSQnUSjxJh4oXidnKMUnyygGKCUpfiiaKU0pMCoeKrMq3CoRK8sq6CoaKlEqOSmIKXAnLyh9Ja4mZyMRJWYhfSPJIK4i3iBZIhshPSJaIVIiniGdIiMiOSOaIusjbiPXJK4k7iXhJd0myiZ9J0snuideJ44nyCbhJkUljyW1IpAjByBrIb0dcB/EG6IdOxogHKIYsBqlF7UZPhcrGXsWmBi8FSkYEBXfF8QU2ReQFOIX6hOdF2kTSRdpEwkXhxOmFswSohV1ES0U8w+VEi8O5xCYDHMPlQuDDqkLYQ7wC5gOkQwxD/4NWBCPDhUR3Q6fETEPBhJJDxoSuw8gElEPcxFlDk4QtA0hDwUN4Q1RDJwMzgr1CssIHwnjBnAHDQXqBVEDkgS/AXMDbQCQAqP/CgJ7/+IB3/54ATf++QDz/ZoAzPyv/6r7uf5X+yX+Nvuq/cb6Cv2T+Q/8xvfV+uX1p/ku9Sr5YPU6+Tv1LPnp9A75dPTh+FP03/he9Or4/fOu+NTzfPgI9Gj4ivRo+P30UPiY9LX3dfOf9iryYPWE8Nvzku4c8kXtqPAB7DLvduqQ7f/o8Ou45tzpM+Si5zPisOV34OvjQ9+F4ojefuES3sbg9d1t4DreceAt3mfga90H4K/co9983HHfo9xP33Xc4t7f2ybe79ow3enZN9yG2azbYdlk23/ZZ9sN2tDb19p83Ejcmt0K3uvebd8A4ALgluAp4NvgbeAY4ZXgLeG04B7hNOCW4A3fi9/y3VzeEt0m3Z7cEdzp29Ta0Np32czZTtgl2ZHXDdlf18bYSddf2EzXFth31xXY0NfA2H7YLtn62BvZG9nb2ArZaNjJ2NTXZthQ1wXYZ9f91+HXQdiI2L/YR9lt2crZGNp/2u/ak9sA3DPdXN1z3w3f4OHU4EjkmeLE5mXkFOkU5pTqSeeY6yfoeezW6CHtRunV7Z3pL+6s6YDupuk+79bpsu/u6Xzvyen37qPpWO8h6rPwSesT8o3sTPPB7d7zlO7v8wnvJPRy70H0qu8C9JfvifNR70nzLu9o81TvufPB7xj0b/DI9ILxD/YQ82P3wPSK+F321Pn+92P7q/k7/Wb7MP8b/U8B2/6MA6cAZgVAAhEHxgMyCZAF+AouB/ELXAj4DIwJ4w2dCvQOrQu6EAINWxInDsoTFw8BFdoPtRVWEBkWsBBMFgQRqxaHEf4WGRI4F6oSzRdvEz8YGhQwGHIUuReAFAQXWhRQFiEUhBXLE5AUVhPPEwET+hM1E7wU1BNxFYcUfBaEFa8XrxZuGKYX9xh9GF4ZLhmfGa8ZbxpdGggcZBvbHYIcRR9xHbsf6R2jHyUeYB9OHuseXx7EHpIexh7KHvceCh+uH3sfMCC/H0wgwB8qIJQfqB8qH7MeeB5dHYgdSRyuHKcbAxwxG2cb4hraGk8aLBrvGB0Z5RbPF8MUkRbmEpgVkhECFZUQqxSwD10UZQ9GFF8PLRQeD8UTHg9bE/UOxxJGDvAR/w1lEWEOVxHfDn8RLA+yETIP1hEMD+YR2g7fEXMOnBHuDSMRPA1uECwMbw8pC2sOswqvDQgLZg2iC04NmwvuDPEKQAz5CWwLCgmcCnoI+AlGCH4JFAj2CFcHEwgoBuQGlQR2BbEC2wP5AF0CGf/TAED9XP8P/FP+Z/uq/Sb7Uv3Y+gr9Qvqs/LP5X/w4+SL8CPkL/EH5Ivyi+T/84fk9/LL5+fsg+YL7mPgR+zD4r/q590T6dvfv+Uj3pfkT91b5CvcZ+dH2v/jH9nn4NPdv+IL3U/iz9yL4zffh9xH4vPfH+N/3O/ny9xH5wPei+Hj3SPg89zP4IPcF+Or2MfdL9un1W/Wh9GH0mPON8zHzIPMn8wHzjPM+89j0GfRG9iD1ZPcL9pT4/fbQ+eb39/qy+I/7IPlk+yT5Vvs6+bv7l/kU/P35Sfxf+m78yfp3/DH7xPzG+4P9lvyL/oH9yf9y/vUAPv8AAtf/yAIwAPkCKADeAun/EQPO/3EDyv9WA43/7gIx/6AC8v5gAsf+KQKv/q8Bg/68ACj+zv/f/Vb/5v0Z/xn+Df9x/lP/AP/H/7L/oQChALwBuwHhAuECMgQeBD4FMgUyBisGXgcwB3kIHQg6Cc8Ihwk5CeEJpwl5CjgKJAvfCuMLoAuPDGkMXA1QDSEONQ7HDgIPdg/CDxcQYhDAEOQQDRETEdYQ1hAGECQQtA4QD6UNBg6+DAMNDAwWDMsLaQtVC7EKWwrLCeUIwgg5B7oHqwXdBlgELwYhA5UF2gHoBOgAVAR8AOsDIgBuA4T/twLe/u4BU/42AdD9kgCg/TcAmf0UAKT9HgDQ/VsAmv2CAEz9tAAe/QMB/PxZASn9ygFx/S8C3f1/Al3+rgK9/qcCFP9+Aj3/LAIE/50BcP7YALb9AQC9/BH/cvsA/j36B/3e+AT8Qvfl+hP2Afpe9WD5rvTA+NTzBPjb8jH3+/Fn9pTx2PWl8YP1pfEZ9TTxYfSU8Hnz/e+E8kLvb/En7ifwjuys7irrae0Z6nfshOhi6//mcOob5uHpteWb6dLlmOkG5pnpRuaS6XTmcOlZ5hnpV+bJ6HPmi+iE5kvoOubd53blK+dI5D3mueIW5V/h/+M34PHi79684dbdi+D23G3fI9xZ3pbbet1g2+ncBNtr3G3a/dvr2cPbodnD27HZAdyz2TPcitk23IjZLdyk2RTctdne25rZjNto2TDbItnO2gTZhdo62WbaXNk72pvZItrX2RLa1dn82SfaNNrb2sra/dvA23jd/Nzw3j3eauB138PhhuC+4jrh3eI04SviZ+Am4RTfyN9L3R7ePttP3DjZttqd1/3Z6NZE2jDXL9si2CbcOtne3B7aUd2y2oHd/tqT3Snbft1A2yndPdvN3EHbvNx12xjd3dvJ3VrcYN6u3KPezdzN3gHdRd+k3cPgGN9I40PhxOVq44rnEOWE6B3mG+nM5tXpb+eZ6gnoRuuW6AjsMukL7ebpMe6P6jXv/+rR7xLrvu+v6iPv8elJ7gDpVO3+56nsOue77CDno+3a5zXvXOlR8Ybrx/Mh7lD24/CJ+Gjz+fk19Z76JPbJ+mH2y/pI9gf7V/bH+/T2Hv1F+MP+GPqSADP8VAJF/o8D3v8zBNEAbAQ6AYUEYgHWBKEBYAUVAgoGqAK+BjIDaQeTA/UHvANOCLUDeQiWA7sIqAOECTYE1QpIBW8MqQb3DQMICw8DCX8PhAk5D4MJyw5jCawOdwm+DsIJZQ+ICt8Q/gsGEx0OlBXAEPAXfRPtGRYWlBtdGM4cDBpaHdsavRx4GikbEhk/GUEXVBd7Fe0VQBSoFfgTHBZXFJMW0RQMF0UVchecFfYXBxZJGQcXSRurGKQd1RqJII8diCNyIBEmAyMiKBUlkSmEJlsqTifLKqonACu8JzUruidyK7EngSuVJ1crYyfxKignkyoOJ18qLycnKm8nBSrSJ/QpPSjSKYcoZSl+KGwo+Cc6JyQnDSYzJv0kRyVBJJIk5yMsJBckMCSgJIYkCiXoJFklUSWOJbglmSUNJnYlRCYRJUUmliQcJjMk4CXNI4IlcCMaJVYj0yStI9YkWCQaJfokbCWPJcUlMyYtJrwmiSYtJ90mgicvJ5kndCenJ88n7CdYKDUo5CgwKDMpIihYKSwoWSnFJ/QouyYYKHElESd+JEEmBCTKJaYjhiU+I2UlDiOCJUsj8SWcI2YmniOVJlkjYCZwIokl5SANJDEfOSJPHSkgYBsUHrAZRBx2GO8a+hdLGtcXGBqOF/4ZeBcPGpEXMBqsFzwa9hdJGk0YTxqQGEUa2Bg/Gv4YMRrYGP0ZTRiUGYAXBBmRFl0YixWmF3IU4BYME/EVbhHgFMkPxxMQDpwSigyKEWwLrxCwCgYQaQqcD5gKcg/uClsPOgtCD50LPQ8CDEcPIgw7Dx0MJQ//CwIPjguqDr8KEA7ICUwN9QiIDHcI5gsiCFQL2QfICpkHQAosB58JtAb1CB4GNggVBTYH5wMfBtQCGwXzAUEENwGSA2QA+QJ//3MCg/72AXz9egGG/AABmvt6AMb64v/0+Sr/D/lB/hv4M/0K9wr8+/Xo+hL18vlb9DX59PPG+ObzpPgJ9Lb4K/TU+An0yvhk82T4c/K494Tx7Paz8BH2D/A19WfvRfSf7jXzz+0X8uTs6fDx67vvHeut7kvqt+196d3s2egy7ETooOvL5yTrhefH6jbnZOrr5vvptOaR6XbmEekz5oHomeXB57rk5+YT5ErmnePv5SnjxOWy4sLlZ+Ly5UjiQeYC4mzmmeFb5kPhG+bq4KDloOD/5FngRuSy31jjxt5Y4vbdheFd3ezgCt2L4PXcTuAB3RvgFN3a3/3cc9/G3Onendxc3o/c0d133DndU9yS3FHc99uJ3Hvb/dwg21Ldv9o73Tfa6dyq2bvcT9n23FPZht2o2TLeL9rb3tfabt+Q2+vfWdxU4CrdteD/3Rvh0d504ZLf0eFD4G3iB+Fb4+7hhOTu4tTlB+QP5x7lB+ge5vjoJ+ff6Szoouoa6VDr6Onm64TqiOz76lDtU+vw7XDrVO5X663uNusW7yrrke9A6xfwd+uf8MTrO/En7ObxjuyL8ufsCfMc7SbzEu0V8+7sK/Pr7HHzF+3e83PtU/Tx7cr0ju5U9VDv8PUv8Kj2LvGo91vyCvm885r6LfUw/JT29v0I+N7/iPmPAe/6zAIq/K0DUf2BBIz+ZgXo/zkGQwEXB5kCKQjvA0EJJAUxCh8GEAv4BvELvAfYDHkIzg0yCccO5AnHD5UK3RBSC+kRFgziEuEMvhO7DUAUgQ5yFDIPhhTaD5EUchCkFPAQkBQ5EVMUTxEkFFQR/RNPEc8TQBHLE1ARIBSbEboUIBJkFb0SIRZvE+oWKhSkF9gUKRhlFUsYvBUjGO8V2xcaFnwXTBYpF5gW1Rb0FpgWYBelFt8X5hZcGE8XxBimFwAZwRcAGf0XCBlXGCYZuhhUGUUZohmYGdcZkRnRGYIZtRllGYMZChkpGTwYmBgZF+gX7RVGF+kUyxYoFHkWmBM8Fi8TARYEE8oV/hKJFSgTSBVpEwIVixOsFLATYhSjExMUHROfEz4SHRMeEZcS4w8WEroOqRGtDUcRvQzjEMULXxDGCr4P+wkgD28JlA4YCRoO2giqDasIQw2iCOoMigiBDDcI7gvJB0MLRAeECoIGqQmIBbsIiQTgB74DNgdHA9IG6wKPBnACSAbvAfsFaQGaBfAAKAWcAKkEPgAHBBEAaQMQANkC0/8tAo//iwFi/woBIP+ZAMb+MgAt/r//mf1c/yn9Ff+T/L/+B/xu/oX7Iv75+sf9nvp8/T/6H/3e+a/8mvlB/En5wvsc+U77IPnv+iD5jPpc+Uj67Pkt+mH6B/ox+oz5d/nS+AH5Tfj++Bn4HPkM+Cb5B/i9+NH3DPh496f3Qfdg9xL39/bK9qf2h/ah9m32B/eO9vD3+vb2+Hv3m/nO9+z5+fcg+hX4cvpE+Aj7mPiJ++34tfsk+cP7Y/ns+8T5IvxE+jP8wvoj/Dj7RPzK+738gvyU/Vj9nv4t/rH/5v7UAIb//wEGAPYCTgCqA2IAOQRjAJAEVQCaBDkAnAQ6AKkEaQCLBKcAZQQDAUAEeAH/A+UBzQNSAsoDuwLlAwsDFwQ0A1EEMwOgBBsD8QT6AjoF3gKTBegCzwUHA+EFOQPnBYgD1gXnA9IFXATdBd4E2QVWBewF2wUfBm0GLgbkBhcGNQcCBmkHEAaLB2oGrQcDB8wHswfgB2II6Af8CO0HhwkACN4JGgisCRQI9QjyBwYI2QcOB9kHVQYJCAIGbQjhBdYIwgUaCYsFHgk9BeMIAwWICLgEBwg9BGMH3gPSBqADXwZYA/0FBwOtBW4CTwVuAc8EZwBYBG3/7gNm/n8DlP0oAwH94gKU/J0CT/xUAvL73gFm+zYBAPuLANP68P+Z+k7/Mfqc/s75+f21+Yv97PlO/UL6I/1t+tv8S/pc/Pr5uPuP+f369vgq+gL4M/nA9ib4n/VL98f0s/b980H2JvPb9UPyefVn8Rr1tvDI9DvwhPTq70j0re8L9E/vvPOx7lDz9e3e8jLtcfJM7PPxUetl8VfqyPBO6QzwQOg070PnTe525nDtz+We7EDl1uvo5DHr0OS36u/kaOpK5UrqmuU16rXlDeq35drpsOWY6bDlSemd5d/oeuVe6Hbl5udi5WPnGOXG5oXkBuaM4xDlguIQ5KrhKOPz4E7iYOCF4crfv+AU3/PfYN4+38rdtN453UXep9zw3T7cwN3626rdv9uN3azbcd2820rdv9v93LTblty52zDc1Nvf28fbj9ub207brNtJ2/rbgdtf3Njbttw33Nrcftzb3K7c4dzR3Bfd/dyT3UDdS96V3T3fBN434Hfe/+DW3oLhGN+h4TbfieFI33rhc99q4a7fduEA4KPhYODN4bHg/eHs4D7iFeGa4jDhAOM84VTjL+GF4w7hgOPX4Gfjn+Bg43/gY+N04J3jl+AO5OrgkeRV4RPlyeG65VHiy+YG4wbovOMG6T3k0OmP5IXqzeRQ6x/lFuyF5ans6+Us7WLmju3Z5uTtTedd7s/noe4s6PDuiOic7xfpVPC36TnxhOph8pbrgPPH7J30Eu6d9VvvaPaH8D73qfEi+Lzy5fii82T5T/Sz+df0Hfps9bX6IvZm+/T2Pvzp91L9BfmN/jj6sv9a+74AYPzWAVj97AIz/tYD2v6mBFr/lgXX/58GVgCpB9MAqghYAX4J2AErClsCtwriAhkLYwNiC+UDmQtnBN0L9gRUDKQF8QxmBqANMAc5Du0HxA6iCHUPaglGEEkKWBFKC5wSbAywE3wNeRRrDtYUJQ/VFLAPzRQ5EKwUsxCDFCARpRStERwVWhLpFScT7BYIFOkX3hTNGJwVmxlDFmga2RYcG08XuBulF40cCxiJHYAYYB7vGPUeUxk+H7MZiR88Gg8gCBvUIA4cyiE2HY0iPh4LIw8ffiO8H6MjIiCCI0kgbCNpIFMjiCBwI9Ag+CNnIaEkKiJOJQAj8iXUI2omhSS/Jgcl6CZOJeEmViW5Ji8lUSbNJIElLCRdJGIjHyOXIiYiCiKEIckhByG4IcMg3SHOIDMiNCG1IushUSPGIuQjuCNpJMMk4iS4JUMlcSaEJbgmliWaJoklYyaEJQomgSWGJXMl9iRlJWYkVCXzI0olmiNDJUojNCUSIysl+SIwJR4jViWII6AlxiPNJasjvyV0I44lJiM3JaMipyTsIeUjRyEeI9ggdyJpIN8hwh9FIQEfuyBEHkwgfB3pH7IciB8BHCwfZhvJHsEaSR4gGrMdpxkdHUsZjBwIGQUc9xikG/4YYBsIGTQbExkiG/sYFBvKGAUbnhgEG08Y8xrNF8QaRRePGqYWQhrbFdcZFhVoGUoU9hh/E4UYEBNDGMsSEhhhErwX+xFNF4MRuhbjEPsVMhAmFVsPPhSpDngTUA71EgoOmBK0DUkSLA3wEXAMfxGWC/MQjgo2EJsJZg/7CKYOgQjfDS4IHg0YCHoMEQjfC9cHMgtXB28KwQaxCTcGEAnNBZIInwVHCHgFDggOBbwHVARAB20DqgaEAgQGoQFRBd0AnQQzAOwDo/9FA0v/wwL1/lQCd/7kAen9gQEx/RoBXPyvAI37UwDH+v//Lvq+/7n5gv9O+Tr/9Pjo/nb4cf7E99H9JPc3/af2r/wM9iP8T/WP+570Dfv78536PPMg+lfyiPld8dj4dfAf+J/vXPfL7on2D+639YDt9/Qx7VP0Ge3I8xPtQvMC7bLy0ewL8ojsVPFD7J/w8uvp74vrMe/m6l/u9Olw7QDpg+wh6KbrSufQ6n3mBuq45UfpPeW76A3lYejn5BjosOTO51XkcOfy4wnnj+Ob5hXjE+au4oflVOL25PPhX+SP4czjH+FG49Hg6uKW4LjiK+CL4rTfcOJW33HiKN+L4kHfvuKG3/Hi6d8X423gMuPu4DPjbuEi4/zhFOOV4hXjE+Me41XjIeN64y3joONP48jjd+Pv45njEOSj4zrkmeN05H3jouRE47rk9eK/5J/i3uRe4izlSOKC5Uvi4OVn4lvmp+LS5vPiQedN47vnuOM26DLko+ir5PnoGuVL6X7lsenc5RDqJeZb6lLmx+qC5mjryOYj7Brn4ux356Dt5Od37nLoZe8g6VPw4Ok48afqCPJo68PyGuyK88nscvR/7Xz1O+6D9vTuZ/ef70z4W/Af+SHxq/nW8RT6ifKF+kXzJ/sW9A78AfX3/OL14f2/9vn+uvcGAMD41wC6+X4BrPruAYr7TgJg/OQCR/2mAzf+bwQY/x4F3f+7BYsAZgY5AQoH4QGLB30C/AcaA3AIwwP7CIIEtwlfBZEKRwZlCyEHJQzcB9YMdghpDeoI2g08CUwOhQnLDtUJTg8oCvAPjgqjEP8KQBFmC70RvwsoEhEMihJiDOkStww+EwwNfRNaDa0Tow3bE/ANBhRGDiQUpg4xFBMPRRSZD10UORBnFOMQchSUEZQUURK9FAgTxRSfE54UEBRnFG4UJBTDFMcTDhVkE1QVDxOfFc8S5hWtEiMWqRJKFsoSYBYnE28WqRN1FjcUbBa9FFcWJxUyFnsVDBaiFeIVfBWoFRMVYhV4FBUVrxO3FM4SRRTwEcATOBE3E7AQrRJDECQS6w+iEZwPLxFTD9YQJA+mEAkPnBDfDqYQig6vEAwOrRB5DagQ3wyZEC8McBBYCyAQcgqvD58JLw/ZCJ8OGwj8DXYHVA3dBqMMVwbyC/IFUAujBb0KdAVBCmMF4QlEBYQJCgUdCcIErgh3BDoIIQS1B6oDFwcrA2oGuAK+BVECEwX2AXQEkgHZAxABQAN/ALUC9v9BAnv/6QEL/6YBnv5qAU7+PgEm/iMBCv4GAfX96ADy/dEA9v3DAPP9uwDi/bgAtf2uAG39lwAg/XgAyvxAAGP85P8H/G3/ufvh/on7Uf6M+9H9oPtd/az78/y5+5v8u/tV/K77GPyW++H7fvus+3X7gft5+1X7lPst+9D7EvsU/PT6WvzT+pb8qvqr/G76sfwx+qT8+vl8/Mf5afyz+Wb8vPlk/NL5bvz0+X78Gfqo/E/68/ya+jb95vp6/Tv72v2g+1H+Evzk/pb8fP8g/fX/o/1YACL+qgCc/vwAEv9OAYH/kwHW/94BGwAvAlUAhgKJAPUCxwBiAwcBvAM+AQoEcAFRBJcBqgTCAQwF6QFnBQoCtwUpAu8FTAIRBn8CAwa/AroFBANABU8DpwSdAxEE8QOPA0QEMgOVBP8C2wTzAhUFEwNBBTQDVAVgA1UFnwNRBdQDQwURBDkFSAQ1BWoEMgV/BDYFbAQyBSsEHAXRA/0EfQPiBEAD0wQiA88EIQPQBBQDwgT8AqEE7gJ3BOECQwTMAgQEnQK3A1kCZgMLAh4DqgHXAk8BnwL6AG4CmQA3Ai8A/QG4/74BLf93AZf+MgHz/fAAQf2xAIn8dwDU+0IANPsZALP6/f9O+u7/9/nn/6X53v9Z+dT/FfnA/9L4lv+X+FH/Vvjm/gz4YP7S99X9n/dM/XX31PxW93H8NPci/Af34fu29p77SPZW+731BPsL9Zn6SPQb+nHzgvmU8tH40fEW+C7xVfey8JH2T/DO9fXvBfWe7zr0Pu9r89PumPJf7sHx4O3l8FjtCPDJ7DHvKuxk7nPrpu2s6gLt4emB7BnpJexK6OHri+e76+vmseto5rfrBubF68Tl0Oui5dPrmuXH64rlmetj5UrrMuXn6gblgOrn5B7qw+S/6abkbOmE5B3pVOTQ6BTkh+i+4znoYOPt5/zimeeM4jLnJuK15tvhH+ay4W3loOGd5KjhuuO/4dPi0OH44eThR+Hs4cXg2eFz4KThS+BH4T3g2eBK4GrgaeAR4JXgzd+74JLfyOB037vgeN+S4J7fT+Dl3/zfR+Ck37jgWN8O4RffROHw3mrh+t5x4SnfW+F03zPh0d8h4UHgPeG84GzhJOGd4Wbh0OGF4RrikuF74pbh4+KT4VHjluHG46PhOeS44a3k1uEb5fXhhOUN4t7lFeIz5hTijuYN4vLmCeJo5xHi6ucr4nDoW+Lr6KHiV+kD48fpi+M96jnkuOoA5Tvr3OXA67rmP+yM58DsTehK7fjo2e2K6V/u++ng7lDqYe+S6u7v0+qK8CDrJPF267zx2utg8lXsGvPn7OXzhu219CrugPXK7k32b+8j9x3w9PfS8Lb4hPFm+TDyDPrO8rb6XfNg+9HzAfwk9KD8YPQ7/ZD00f3B9GL+B/Xz/m/1hv8C9hwAwPatAJ/3OgGY+MwBpPllArj6CgPR+7gD5PxnBOn9JgXk/vwF1P/QBq8ApAd4AXcIMwI/CeECBgqQA+EKUQS3CxcFcAzSBRcNhQa6DTAHZg7aByEPgQjRDxYJbxCSCRYRBQrLEXAKjRLaClATSgsCFL8LnhREDCcV4AyXFY0N6RVDDicW/w5QFrcPXRZaEGEW6xByFnIRphb6EQwXihKUFyATPxi+ExEZahTsGRUVrxqyFU8bPhbRG7oWPxwuF5kcnRfbHAgYFh1/GE8dAhmIHZQZ1B06GkEe7RrCHp4bSB87HNEfvxxVICYdxyB1HRwhqx1RIdMdZiHvHWchBx5mISIeYyE+Hl0hWB5fIXceZyGdHnUh0B6IIQ8fnCFYH64hpR+/IfAfySEvIMUhWCC0IW4gniF6II8hiyCEIaggdCHWIGQhESFqIWAhiSG/IZ0hESKcIVEinCGLIoshuCJaIdMiICHrIuIgACOrIBQjjyAoI4ggNyOeIEEj0CBHI/0gOiMUIRUjDSHYIu4giyLKIDsinSDpIWIgliEOIDkhmR/RIAYfXyBVHt4fnR1YH/Mc1x5VHFge2hvmHYwbjx1dG0kdRBsUHSIb4xzXGqscZBpvHNcZOxw7GRQclBj3G+MX4xs/F9sbsBbbGycW0RueFbgbEhWFG44UPhsnFOwa2RONGqITJBqNE7kZihNNGYsT4BiOE3kYkRMaGH0TvBdQE1sXCxP9FqwSnxY2Ej8WphHcFfcQbBUxEPAUXQ9hFHkOuROPDfoSsAwnEusLURFUC4oQ5grSD48KLA9HCpwOCgooDssJ0g15CZQNAAlhDVAILA1xB/AMegamDG8FQAxpBMELfQMpC7QCfQohAs0JvwEiCYkBggh9AfYHfQF9B3ABCQdMAZwGBwEvBqsAwQVLAE8F5f/XBIH/UgQm/8UD0/4yA4P+nAIq/gkCw/19AUn9AAGx/I8AAfwtAEf73f+K+pb/5vlZ/1f5F//a+MP+dfhn/hb4//2y9439Rfcf/cv2tvxU9mD84PUe/GH14vvO9KX7FvRW+1Pz+vqU8pD6yvEO+gjxd/lU8Mv4tu8R+DnvT/fT7ob2f+659Tju6vTw7Rn0qe1K82jtg/Id7cDxt+z78DHsO/CU64nv6urw7jXqde536RPuxujK7TPole2x51vtQOcS7efmtOyY5jnsbea263LmOeuH5sLqpOZa6sXmCOrX5szp2eam6bvmjemC5nrpPeZs6e7lW+md5ULpW+Ui6S7l+egR5cLoDuV+6CblLuhS5c7niuVe58Xl5+YH5nfmUeYd5pjm4eXP5sHl/Oa+5RrnzeUi593lIufn5SDn4eUg583lJ+er5TPnhOVQ52LlfedQ5a3nSOXh507lEehY5UToZeWY6H7lD+mm5Z3p1+VQ6h/mButz5rHr1eZd7E3nAu3W55ztbOgl7gXpnO6Y6QvvJep676fq7O8b61rwfOvF8MjrVPEW7BLyb+zt8s7s3vM07d/0oO3t9Rbu9PaR7tj3CO+P+ITvHfkL8In5n/DV+TvxEvrb8VL6fPKg+hzz/fqy83H7QfT9+8f0pPxP9WD93PUt/nj2Cv8n9+j/6ffFAL/4kwGg+UgCgvrkAl/7ZQMv/NoD8vxNBKj9wgRT/k4F+v7vBZ7/qQZBAHQH4gA1CHsB1ggEAlwJhQLPCf0CMwpxA5EK4APyCk4EWwu+BMkLLwU4DJ8FnwwMBvsMdAZGDdoGgQ1AB7QNqQfgDRgIDw6TCEIOGglsDqAJig4eCqAOlAq0Dv8K0Q5lC/oOzgs4D0MMlw/QDA0Qcw2LECAO/hDJDlsRYQ+cEdkPtBEkEKURQxB8ET8QTREoECgRDxASEf4PDxH7DyERCxBCESgQcxFTEK8RhBDpEbkQIxLwEFESKBFuEl8RcBKREVQStxEdEtERwBHTEUMRwRHEEKYRRxCEEdEPXxFmDz8R/A4dEZIO/xA4DuoQ7Q3bEK8NyxB3DbEQRw2OEBsNXxDuDCgQtgztD2YMtA/8C4YPeQtlD98KUQ88CkYPmwk2D/8IFg9xCNUO+AdwDpgH5w1LB0ANDAeKDNYG0AunBiILggaLCmMGCgpGBp0JIgY8CfEF3giqBYQITQUlCNYExQdLBGMHqwP/Bv0CmgZMAjMGoQHKBQoBZQWPAAMFNACpBP3/WQTl/xgE6f/oAwQAzQMvAMUDXADGA4QAzAOeAMkDoQC3A4UAiwNMAEcD7v/pAnf/fgL3/hACfP6hAQ7+OQG1/dcAev16AGb9JgB4/dj/rP2P//39Rf9i/v/+0P67/jf/dP6L/yj+wv/X/dH/hf2x/zP9Y//l/PP+pfx4/nv8B/5q/LH9cfyI/ZD8if27/LT97Pz9/SP9XP5f/cX+of0s/+n9j/85/uz/jf47AOX+fgA9/68Ajf/MAM7/1AD5/88ADQDDAAoAuwDz/78A0//XAK//BgGT/0oBgv+gAYT/BgKa/3QCxf/eAvz/PgM9AIsDfwDBA8MA5QMDAf0DPgENBG4BGgSTASEEqwEhBLkBEAS/AeoDwwGrA8wBWAPdAfgC/AGWAikCQQJlAgMCqwLeAf0C0wFUA9oBqwPsAfsD/AE9BP0BbATpAYcEvAGOBHoBhQQqAXAE2gBUBJIAMARWAAQEIwDNA/n/hQPN/y0Dof/KAnP/YgJF//8BGf+rAfL+bQHN/kUBp/4tAX7+HwFO/hEBFf76ANP92ACM/agAQf1pAPz8HgC8/M3/ifx7/1/8MP84/PL+DvzF/tT7qP6C+5r+FvuU/pT6kv4F+on+cvl4/uj4Wf5r+Cn+/vfm/aL3kv1Q9y/9BffC/Lf2T/xh9t77/fVy+4n1D/sJ9bj6gvRo+v3zHfqA89H5FfN5+b3yEfl28pb4OPIK+Prxcvet8dn2T/FG9tjww/VP8FL1uu/w9CTvn/SY7ln0IO4c9MDt5vN57bXzRu2D8yDtTPP87Azz1ey88p7sV/JU7Nzx9+tN8YTrsPD/6hDwa+p178vp5O4h6WTudOjz7dLnje1D5yvt0+bL7IfmZOxf5vXrV+Z+62Lm/+pz5n7qfeb+6XfmiOlb5iDpKObL6Ofli+ic5VzoUuU46A3lF+jT5O/nn+S9523ke+c85CvnCeTQ5tTjcOaj4xHmeuO75V/jc+VY4zzlY+MX5X7jAOWf4/Tkv+Pu5Nnj5+Tn497k6uPQ5N3jvOTC46TkmOOI5GfjaeQ140jkDeMk5Pji/OMC49DjK+Od43PjZePP4yTjM+Tk4pHkquLh5IHiH+Vx4kvleOJp5ZPiguW84p/l6+LI5RfjAuY641LmVeO15mbjKOdw46PneuMd6Ifjkuic4/vovuNX6e/jo+ky5ODphOQT6uXkQOpR5W/qwuWm6jPm7uqf5k3rAufJ61/nX+y35w3tEOjI7XLogO7c6CXvUOmv78npEPA/6lDwrOpz8AbrjvBK67Pwdev08I7rYvGg6//xt+vL8t/rvfMd7Mj0duzg9ebs9vZp7f33/u3s+JzuvPlA72v65u/++pDwe/s+8eb78/FJ/KvyqPxo8wr9JPR0/dz06f2F9W3+GfYA/5f2oP8F90oAcff5AOj3owF1+D4CH/nGAuL5NwOz+pcDivvxA1n8TgQZ/bgEyf02BWr+xgX9/mUGiP8JBwsArgeJAE0IBAHkCHoBdAnoAQUKTwKZCrICOQsXA+oLhAOtDAIEhA2YBGkORwVRDw0GNhDhBgwRugfLEYoIchJKCf4S9QlyE4sK0RMRCx8UjwtkFA0MohSPDOIUGw0mFa0NexVEDuMV3w5jFncP9BYLEI0XmBAgGB4RoRihEQQZHhJGGZ8SbRkjE38ZqROOGTIUqBm5FNgZPxUjGsMVhxpDFv0avhZ7GzAX9huOF2oc1RfRHAUYKR0jGHEdNRirHUwY1x1yGPkdshgPHhEZHh6OGSYeJxosHs0aMR5yGzseChxMHoocZh7wHIMeOB2kHmcdwh6CHdcejx3iHpYd5B6bHdoepx3HHrwdrx7eHZIeDR5xHkkeUh6NHjoe1R4vHhsfNB5YH0wehR91HqAfqh6rH94epx8KH5MfIx9yHyMfQh8PHwQf7B65HsIeZh6UHg8eZB6/HTMedx39HT4dwB0VHX4d/Rw0HfQc5hz9HJkcFB1JHDod+xtrHa8bpB1nG94dIxsYHuYaTB6pGnceahqTHiQamR7VGYUeeRlVHg4ZCB6XGKcdFhg4HZEXyRwMF2YcihYZHAwW6xuUFdIbIBXJG7IUuhtKFJYb7RNPG5oT2xpTEzwaFRN8Gd0SqRijEtgXYhIZFxYSdRa7Ee0VVBF5FeIQDxVnEKUU5w8yFGQPuhPdDkMTVQ7bEswNhhJHDUcSyAwgElEMBhLjC/MRfQvfERsLwhG+CpsRYQpoEQAKKhGYCeIQIgmQEJkINBD8B84PSAdXD4IG0Q61BTsO8QSWDUME7Qy0A0IMRAOdC/MCBgu8AnsKlQL+CXMChAlRAgkJKAKACPIB4QeyAS8HagFvBhgBrQW/APkEWwBcBOz/3gN0/30D8v4zA2f++ALY/cYCSf2XAsD8ZwI9/DICw/v1AU/7rgHb+lsBZPr6AOj5kgBm+SMA3vi2/1X4Uf/N9/f+Sfeo/sv2ZP5W9ib+5vXr/Xn1rv0F9Wv9hvQf/ffzxvxb82D8uvLo+ybyYPup8cf6U/Ef+iTxbfkV8bX4FvH99xrxSPcM8Zr24PDz9Y7wU/UV8L70ee819MfuvfMP7lfzZO0C887sufJT7HXy8esx8qLr6fFe65zxIOtK8ePq8fCn6ovwb+oV8Dbqje//6fXux+lT7ofptO0/6Sft6+i47I/ocuwy6FPs3edX7Jjncuxq55LsVOem7E7nn+xV53PsZecj7HbnsOuI5yLrmeeH6qnn5+m9503p3OfF6A3oW+hX6BjotegA6CXpFOiY6UvoA+qc6GLq+Oiw6lDp9OqV6TLru+lt67/pqeud6ePrX+kZ7A/pR+y76G7sdOiK7Eron+xD6LbsX+jW7JjoDO3k6GHtOenW7ZHpaO7j6Q3vL+q673PqZPCt6gHx3+qR8QjrE/Iq643yRusH82Xrh/OK6xj0wOu29A3sXvV67Av2CO2z9rPtT/d17tz3P+9Z+AjwyvjE8DX5cfGi+Q7yHPqf8qf6KPNE+7Dz8Ps39KX8vvRa/UX1BP7K9aH+SfYs/8P2pf849xEArPdzACT40QCi+DIBJvmXAa/5BwI4+oECvfoAAzr7gQOz+wAEKvx6BKH89QQe/XEFoP35BSb+jAax/isHO//NB8b/bAhPAPkI1gBoCVgBrQnWAcgJUQLBCcgCpgk9A4gJsAN9CSIEkgmSBM0JAAUvCm8FsArhBUMLWAbcC9MGbwxRB/QMyQdpDTYI0A2SCCoO2gh1Dg0Jrw4wCdYOUAnpDnMJ5A6kCcwO6wmlDkcKcw60CkAOJwsSDpgL8A37C+MNTQztDY0MEA7CDEoO9AyUDisN4A5sDSgPuA1kDwwOkQ9kDqwPuA60DwUPqA9CD4MPaw9JD38P/g58D6cOZA9QDj8PAg4WD8UN8g6bDeAOhg3kDnwNAQ95DTIPcA1uD1oNpg8xDc4P7gzZD5IMwQ8eDIAPlQsbD/sKng5XChAOsAmHDRAJDQ19CLEM/AdzDJIHSwxDBzMMEAcgDP0GAgwGB9cLIQecC0MHUQtYB/sKUgefCiQHRArJBu8JRwaiCaoFWwkHBR0JcQTkCPwDsAi0A34InQNQCK4DJAjWA/gHAATNBxgEpAcRBH0H5QNUB5kDJgczA/UGwAK6BkoCdwbWAS4GbAHgBQ0BlQW5AFEFdQATBUIA2gQeAKMEBwBlBPz/GgT4/8ED8/9YA+v/4gLb/2YCxf/uAar/fgGS/xwBf//PAHT/kwBw/2oAcf9PAHf/PgCC/zAAlP8YALT/8P/e/7T/EQBn/0sAFP+FAMz+uwCd/uUAkv4BAav+EAHd/hQBF/8UAUr/FQFn/x4BcP8wAWb/TAFV/3QBR/+kAUf/2AFZ/wsCfP83Aq3/VQLi/2MCFwBgAkgAUQJzADsCmQApArwAHgLeAB4CAAEmAiMBNgJIAUcCcwFUAqQBWwLgAVwCJQJWAnECRwLDAjACEQMOAlQD4gGCA64BmQN4AZYDSAF9AyIBVAMKASIDAwHyAgMBxgIBAaQC+ACPAt4AiAK1AIgCfACJAjcAfgLn/10Cjf8hAjD/yQHT/l8Be/7vADP+iAD9/TcA3/0AANj95//l/eT//f31/xX+EAAl/i0AIv5HAAf+WADT/V0Aif1VADH9QgDR/CYAcPwHAA/86P+y+83/Vvu1//f6oP+X+oz/Mfp6/8v5af9q+Vr/EflP/8T4Qf+G+Cn/U/j6/ir4rP4E+Dr+3Peo/a73AP1y91P8Jvev+8j2JftZ9rn63PVy+lb1TvrR9EX6V/RM+vPzWfqo81/6dvNT+lrzLvpD8+j5J/N++fry8/i38kz4XfKa9/Px6faC8Uz2EvHO9azwePVN8Ej18+809ZfvMfUy7zL1xO4q9UzuEfXT7eP0Yu2f9AHtSfSz7OLzfOxs81fs7PI/7GXyLOzd8RTsW/Ht6+Lwr+tz8FfrEPDr6rbvcupk7/fpGu+D6dnuIemh7tPobO6Z6Dnuaej87T3ose0N6FPt1efg7JnnX+xb59jrIOdU6+vm3+q+5oHqneY/6ormF+qE5gbqi+YD6pvmA+qu5vvpwebk6cvmt+nL5nTpvuYg6abmv+iH5l7oYuYG6DnmvucM5orn3eVq57PlW+eP5VXne+VU53vlTueP5T3nuuUd5/bl6+ZA5qnmjOZZ5tXmBuYP57jlNed35UbnS+U/5zflJec95f/mWOXW5oTltea15afm5+W15g3m5+Yk5j/nJ+a95xPmWOjt5QbpvOW46YzlW+pl5eDqTeU960TlcutO5YTrZuWB64vlfOu75YHr9uWb60Dm0OuW5iPs+OaO7F7nDe2/55XtFOge7lroou6R6BzvxOiL7//o8+9T6VPwxemy8FfqEPH+6nPxquvg8UzsWfLY7N7yR+1v86DtDPTn7bD0Je5W9WTu9PWj7of26e4P9y/vjPd27wT4ue98+Pfv+vgv8ID5ZPAS+pLwrvq78FD74vD5+wbxoPwv8UH9YvHd/ajxcP4I8vr+ifJ+/y3z+v/383MA3vTnANn1WQHY9swBxvdAApH4tAI0+SkDrPmhAwT6GgRO+o8Em/oABfr6bAV1+9YFEfxEBsz8uwag/UAHhv7WB3P/fghcADUJMwH0Ce4BsAqFAmEL9gL/C0QDhwx4A/sMoQNfDc8DvQ0RBB4OcASLDu4EDA+FBZ4PLgY/EOEG5hCZB4oRTggjEv8IrBKnCScTQQqVE8wK+hNHC1oUtAu2FBcMEhV5DG4V4wzIFVgNIRbcDXIWZQ69Fu4OABduD0EX4w+GF0wQ1BetEC4YDBGUGGwR/hjPEWQZNRK9GZoSAhr/Ei4aZxNCGtQTRRpGFDwavRQxGjEVLRqcFTUa/RVPGk8WfBqTFrwayxYMG/cWZBsYF7kbLhcBHD4XNRxPF1AcZxdTHJMXRRzbFywcRRgOHNEY8xt0GeMbHRrhG70a7BtIGwQcthspHAgcVRxCHIIcahyuHIYc0xygHO8cuhwBHdscCh0IHQodRB0BHYwd9hzXHewcGB7pHD8e7BxEHvMcHB75HM0d9hxfHegc4hzLHGgcoBz+G2YcrxscHH4bwRtkG1YbXBvaGlkbTxpWG70ZTBsrGTobpBgjGyoYCxvBF/QaZxfjGhkX2BrRFtUajhbYGk8W3hoTFt4a3BXSGqwVuBqDFYwaXRVXGjgVJhoSFQQa6hT6GcAUCxqUFDEaZRReGjAUgxr0E40ashNyGmgTLRoWE8AZvRI3GVoSnRjuEf4XehFlF/wQ3hZ5EGgW7Q8FFlsPthXBDnIVIA41FXkN+BTQDLYUKwxnFI4LCRT8CpwTdwojE/4JnhKLCRMSGAmHEaQI/xApCIAQqQcLECkHnw+uBj8PPgbmDtsFjg6EBTQONgXQDe4EZg2mBPUMWwSEDAkEFAyqA6oLPgNJC8YC7gpFApQKwAEvCj0BugnAACwJUQCOCPL/5Qen/z8HcP+mBkz/JAY3/7wFKv9qBRz/KAUH/+UE5f6YBLT+OQRx/skDHv5OA7n90QJE/VwCwvzyATT8lwGi+0sBFfsHAZH6yQAd+o8AvflZAG75KAAu+fz/+vjU/834tP+e+Jb/Zvh7/xv4XP+29zD/Nffy/p32mv7z9Sn+Q/Wh/Z70C/0M9Gv8mvPL+0jzMPsQ85766vIb+srypfmk8jv5bPLc+CHygvi+8Sz4TPHU987wdvdR8BP33e+n9njvMPYj76/13e4q9aXuq/R17j/0Su7v8yDuvvP17a3zyu2185/ty/N57efzWO3+8z3tBfQo7fTzE+3E8/zsdvPj7AzzxeyO8qbsBvKG7H/xa+z+8Fjsi/BQ7CbwU+zK71/scO9y7Bnvh+y+7pnsYu6m7Abupuyv7ZnsWO2A7APtXuys7DzsVOwk7P7rHeyv6yzsaetQ7DPrh+wT68vsBusW7Q/rX+0q66LtVevd7Y3rEu7P60PuGex57mXst+627AjvA+1s70zt7O+I7YHwt+0q8djt2/Hu7Y3yAe438xTu0vMv7l70Ue7X9HPuPvWS7pX1qe7j9bruK/bI7nX21u7E9u3uHfcQ74L3Re/y94rvZ/jc79/4NfBW+Y3wx/nc8C36H/GD+lTxyfqD8QD7sPEs++rxVfs38oL7n/K7+yPzBPzA81/8a/TK/Bn1Qv3A9cL9WfZB/uX2vP5o9yz/7PeT/3X49v8F+VsAmvnGAC36OwG5+rwBN/tBAqT7yQL++08DSPzPA4b8QwTD/KkEA/3/BEz9RgWj/YUFA/7CBWf+AAbK/kQGKP+RBoH/5wbW/0cHKACwB3oAHgjJAIgIFQHnCFwBMwmeAWkJ3gGICR4CkwljApIJrwKLCQYDhwlnA44J1AOjCUsEzQnNBAwKWQVcCuwFugqEBhsLGgd8C6cHzgskCAwMhAgsDMQILgzgCBAM3AjZC78IkQuWCEMLbQj+ClEIxgpKCKYKWwigCoQIswq+CNoKBQkTC1IJVQukCZgL+AnVC0oKBgyWCigM2go9DA0LSgwrC1EMMwtVDCkLVwwaC1UMDQtNDBALOgwsCxcMYwvgC7cLlQshDDoLmwzVChkNbQqPDQoK8A20CTEObwlMDj8JPA4kCQUOFwmsDQ8JMw0CCacM5AgTDLAIfgthCPIK/Ad3CosHDwoWB7sJpwZ5CUYGSQnyBSUJrQUJCXEF7Qg9BckIEAWYCOoEVwjPBAoIwwS6B8gEcAfWBDwH6AQiB/UEKQf2BE4H5wSIB8IEyweIBAcIOgQyCN4DQwh4AzUIEwMMCLgCzwduAoUHPQI5ByYC8gYpArQGPgKBBl8CWAaBAjYGnwIVBrIC9AW5AskFtAKSBacCTgWZAvwEkAKZBJMCJgSjAqcDvAIfA94ClwIDAxoCIgOtATYDVgE2AxwBIQP9APoC+ADKAgQBnQIeAX0CNwFwAk4BdwJcAY8CZwGyAnMB2wKGAQMDpAElA9MBQwMQAlwDVgJzA58ChQPhAo8DEwOMAy8DeAM2A08DLAMTAxwDxgITA3ECGAMfAjID2wFgA60BnAOZAdcDoQEEBMABGwTvAREEIQLlA0cCnANYAj4DSALdAhoChQLQAUUCdAEpAhEBLwKxAFICWQCJAg4AyALK/wADjf8pA1P/PQMb/zoD5P4mA6v+BgN0/uECOv67Avz9lgKy/XACXP1HAvn8GgKP/OQBI/yoAcD7ZwFo+yUBIPvnAN/6qwCe+ncAWfpKAAr6IQC1+f3/Xfna/wz5tf/N+In/pPhS/5f4Dv+i+Lz+v/hf/ub49/0P+Y/9Nfks/VD50fxd+Yb8U/lM/DP5Ivz5+AX8pfjz+zj45fu499f7KvfA+5v2oPsV9nX7m/VC+zT1CPve9Mv6k/SN+lD0TvoJ9A76t/PK+VLzhfnY8jv5T/Lv+L7xpPgv8Vr4r/AT+EXw0ff375H3yu9V97bvGfe279/2ve+i9sHvYPa57xX2n+/B9XbvaPVA7wn1Au+r9MTuUPSL7vvzXu6r8z7uXvMn7hPzFO7K8v7tg/Lf7UPyr+0P8mzt7PEa7dXxu+zK8VTsvfHr66nxh+uD8S7rSfHk6vvwreqh8IfqPvBp6tnvUep47zXqGe8Q6sHu4+lz7rDpMe556fvtROnP7RDppu3c6HrtpuhG7W/oAu026LDsBehQ7ODn5+vQ537r3uce6wrozupQ6JHqo+hs6vToWuoy6VTqUelU6kvpUeol6UTq5Ogr6pnoAepR6MfpGuiD6f7nOekA6PToJOi66GLojuix6HboBelv6FPpd+iO6Yzos+mn6L/pwui06dronOnt6IHp+ehw6f/ocukA6Y3p/OjC6ffoD+rv6G3q6OjV6uHoP+va6KXr0OgC7MLoU+yq6Jzsi+jf7GLoIe016GbtCeiw7ebn++3V50bu3eeN7gDoyu496P7ujugt7+foW+886ZHvg+nS77bpIPDV6X3w5+np8PfpYfEQ6uLxPepl8ojq5fLy6lnzfOu98xvsEPTI7Fr0ee2i9CTu8/TA7lL1R+/B9bbvPvYI8L32PvA891jwtfdd8Cn4VPCb+EnwD/lG8I35V/AU+oHwpfrE8D/7HPHi+33xiPzg8Sz9O/LK/YnyWf7K8tb+BPM7/zzzjf9989H/yvMSACT0WwCO9LUABPUmAYP1rQEI9kACkPbWAhz3ZwOu9/EDSPhtBO/44QSk+U4FZ/q7BTb7LgYI/KoG1PwzB5D9yAc2/l8Iv/7xCC3/cwmG/90J0f8sChgAYwpjAI4KuAC7ChoB/gqIAWMLAQL0C4ICrgwKA4gNkgNyDhcEVA+YBB4QEAXEEIAFPxHnBZIRRAbBEZoG0xHsBs8RPQe+EYwHqhHcB54RLgimEYUIzBHnCBYSVAmEEswJDxNRCqsT3ApKFG0L4BQADGIVlQzLFSoNGRbADUwWVQ5rFu0OeBaBD30WDxCDFpIQkxYGEbMWbBHmFsIRLRcJEoMXQhLlF24SUBiLEsYYnxJFGbASyBnKEkYa9BKzGjsTCBujEzobJxRJG74UOBtXFQ8b5RXYGl0WoBq8Fm8aAhdMGjgXOxphFzoagxc/GqEXRhq6F0gazxdBGuMXLhrzFxYaAhj6GRMY3hktGMEZUxilGYkYhxnLGGQZExk3GVcZABmNGcMYrhmFGLoZSxizGRwYnxn9F4wZ7xd/GfAXgBn+F5AZFhirGTQYyBlWGOIZeBjzGZoY+hm6GPoZ3Bj6GfsYABoVGQsaIxkcGiAZLBoEGTcazRg3Gn8YMBofGCQathcZGkgXFhrbFh8abBYwGvoVRBqCFVMaARVVGngURBrnExkaUxPYGboSgBkeEhkZhBGkGO0QJBhaEJ8Xzg8ZF0wPmhbVDicWbA7LFQ8OiRW4DWIVZQ1TFQ8NVxW0DGEVUwxrFe4LaBWMC1EVMgshFeQK1RSlCmgUcArfEz8KPxMKCpcSzwnzEYoJYhE5CfAQ4QiiEIUIeRAkCHIQvgeEEFIHohDgBsEQZgbREOgFyBBqBZsQ8gRFEIIEwg8eBBcPwgNNDm0Dbw0bA4sMxQKwC2YC5gr5ATMKfQGbCfIAGwlgALEI0P9ZCE//EQjl/tAHl/6SB2L+Swc9/vkGIP6VBgP+Igbf/aMFtP0cBXz9lQQ7/RAE7/yPA5n8EwM7/JoC2vsmAnz7vAEn+2AB5voaAb366ACs+swArvq8ALr6sQDH+qQAzfqSAMD6egCd+l0AXfo9AAT6EQCX+dj/HPmM/5r4Kf8Z+LT+n/cz/jH3r/3U9jj9h/bX/Ez2lvwf9nX8+vVw/NX1fPyo9Yr8aPWN/BH1ePyi9EX8IPTt+5TzdfsJ8+H6ivI3+h/ygvnP8cv4m/Eg+H/xivdy8RL3afHD9l3xofZF8a72HfHl9uXwOPee8JD3T/DQ9/3v3/et77D3Z+8/9yvvmvb77tj12+4S9czuY/TR7tbz6u528xrvP/Na7yfzoe8h8+LvJvMS8CfzKvAg8yfwDPMS8Ony9O+z8t3vbvLV7xfy4++28QbwTfE58ObwdvCG8LbwMvDz8O3vKPG571rxmO+D8YrvqPGR78jxqe/j8dLv+PEF8AjyPPAT8nLwHPKc8CTyt/Ax8r7wSvKw8HbyjvC88lvwGfMd8I7z2e8S9JjvmPRh7xb1Oe+A9SfvzvUr7wL2Ru8n9nXvS/a073n2AvC89l3wE/e+8Hv3KvHp95rxV/gM8sP4ePIu+djym/kh8w/6U/ON+mzzFvty86f7bPM2/GTzvPxk8zP9dvOU/aTz5P308yL+bPRW/gv1hf7H9bT+lPbh/l73Df8R+DP/mPhT/+n4bf8B+YH/6viT/7j4q/+C+NH/XvgLAGH4XQCU+MUA+fg2AYj5qAE0+hAC8vplArH7pgJj/NYCAf36AoL9GgPm/TcDKv5YA1P+fQNi/qYDXf7WA0n+CwQt/k4EEv6fBP39AAX2/XAFB/7sBTr+bwaS/u4GEv9iB7T/yAdqAB4IKQFlCN0Bnwh7AtII+QL5CFEDFwmEAygJlQMrCYwDJAl0AxYJXQMJCVQDAwliAwwJjgMlCdcDUgk3BJIJpwTgCR8FMwqYBYQKCgbFCnEG7grMBvcKGwffCmIHqQqdB1oKzwf/CfEHoAkACEkJ+QcDCeAH1gi4B8QIiwfNCGIH7whDByIJOQdeCUcHlQlzB78JuAfXCRQI3Al9CMwJ5witCUkJgwmbCU4J1wkUCQMK1wghCpsIMwphCEAKLwhKCgoIVQr2B2EK+AdtCgkIfQooCIwKSwicCmwIpwqBCKoKhQijCnYIjgpSCGkKIQg2CugH9wmuB7EJegdtCU0HMAkkB/8I/wbXCNcGuAimBqIIaAaSCBsGhAjFBXcIagVjCBAFRwi7BB4IbQTrByUEsQfiA3EHpAMwB2kD8QYwA7gGAAOIBt0CZQbJAlQGxQJZBtACegbpArQGEQP/BkoDTgeVA44H7wOrB1gEnAfFBFsHLwXyBocFbwbFBeUF5QVlBfIF+wTyBa0E8gV7BPYFYAT9BVUE/wVVBPEFWATMBVgEjwVWBDwFUgTbBFEEewRRBCUEUgTbA08EoANFBGoDMAQ3Aw0E/wLgA8ACsAN7AocDNgJuA/UBcAPAAY8DnAHJA4gBGASCAW8EhQHBBIkB/wSJASIFfwErBWoBGAVMAfIEKgG/BAoBiATuAFQE0wAoBLYABASSAOgDYADMAyEAqgPY/4IDjP9UA0H/IwP9/vkCvP7aAnv+yQIz/sIC2v3CAm39wALs/LkCX/yoAs37jgJE+2cCyvo6Amb6CgIY+t0B4fm1Abz5lQGn+XcBmPlcAYn5QAF0+SIBU/kAASP52gDm+K8Anvh/AFL4TAAE+BQAuffY/2v3mf8c91P/x/YH/3H2rv4d9kf+1PXR/Zv1TP129b38Y/Um/Ff1jftN9fn6N/Vt+hH18vnb9In5m/Qz+Vn07Pga9LX44vOJ+K/zZPiA80L4UPMg+Bnz9/fZ8sf3jfKT9zjyXvfd8S33ifEE90Lx5vYQ8dL2+PDH9vjwxPYL8cb2JPHK9jzxzvZI8dT2RfHY9jHx3PYP8dz24vDV9qjww/Zi8KL2EvBu9rfvIvZW77z18+479ZXupPRG7vrzCO5M893tqPLC7Rnyr+2r8ZntZPF97ULxVO088R3tSPHZ7FTxi+xT8TzsOfHy6wHxs+ur8IDrPPBb68PvRutJ7z3r3e5D64fuVetN7nDrMe6P6zTusetR7s7rh+7k68zu8esa7/frYu/165vv7uu77+Hrvu/S66HvwOti76/rBO+f643ulOsJ7o/rhu2P6w/tmOuv7Kbrbuy461DsyOtT7NDrcuzL65/ssevL7Ibr6exJ6+rsA+vJ7MLqiOyR6irsfuq964/qTevH6unqGuuY6oDrYurq60nqTOxL6pzsZurZ7JLqA+3J6iHtAus27TvrUO1v63Ltn+ug7cvr4O3w6yvuBux67g3sx+4C7Avv4+tD77Prc+9266HvNevR7/XqBvDB6kbwn+qO8JXq3PCl6i/xzOqD8Qnr1vFT6yfyoOtx8unrs/Il7O7yV+wk837sVvOg7InzwezA8+rsAPQg7Uj0Ze2a9Lft9PQQ7lb1aO6/9bfuLfb67p72L+8P91jvfPd67+L3m+8/+MHvkfj17974PvAm+ZzwbvkS8b/5l/Eb+iDyhvqh8gT7DvOU+1vzNPyE89/8jfOQ/XvzPf5a897+N/Nr/yHz3v8j8zYAQ/NzAIbznADq87kAZ/TWAPT0+gCJ9S8BHPZ4Aav21wEw90sCrPfQAiL4YwOT+P0D/fiZBGH5LQW9+bgFDvozBlb6ogaa+gUH4vpiBzb7vAed+xoIHPx3CLL81whc/TkJD/6dCcD+Bwpm/3kK+v/0CnoAdAvlAPgLOgF0DH8B5gy1AUYN5AGUDRAC0g1BAgYOfQI7DsYCdg4iA7gOjwMCDwkEUA+JBJ4PCgXqD4gFNRAABnwQcwbCEOAGCBFKB0wRtweKEScIxBGcCPsRFwkyEpMJcxIRCsESjwodEwkLhhN9C/QT6gthFE4MyBSsDCYVAQ17FU0NxRWUDQcW1g1BFhQObxZUDpQWmA6wFuMOyBY4D+IWlQ8AF/oPIRdbEEUXsRBkF/UQfBcnEYoXRhGRF1oRkxdpEZUXgBGdF6IRqxfVEboXHBLLF3US2BfbEuAXSRPmF7kT6hckFO0XihTtF+cU7Bc8FekXiRXmF8sV4xcEFuIXMhbjF1kW6Rd2FvEXkRb6F6wW/hfIFvoX7BbtFxYX2RdIF8AXfBeiF68XfxfgF1cXCxgqFysY9BZDGLkWUxh5FloYORZZGAEWUhjUFUMYsxUrGKEVCRiVFd8XihWrF3sVdBdeFTsXMhUFF/YU2RasFLoWWxSpFg4UqBbHE7YWixPUFl0TABc5EzIXGRNoF/gSlxfMErcXkRLHF0ISwRfcEasXZxGHF+YQYBdiEDoX4w8cF2wPCRf/DgEXmQ76FjgO7xbVDdcWaw2pFvQMYRZvDP4V2guGFToLAhWVCoIU8gkPFFwJshPcCGsTcQg3Ex0ICxPaB90SoAeoEmkHZBIuBxAS7AazEacGTRFcBuYQDQaAELsFHhBlBcIPCQVvD6QEIQ83BNgOxQOPDk8DSQ7gAv8NdwK0DRsCaQ3MAR0NiQHQDFQBhQwlAToM+gDwC9EAnQukAEALcwDSCj0AUQoBAL4Jxf8aCYX/bQhE/8EHAf8fB73+jAZ4/g4GMf6hBe/9RAWy/fUEe/2uBEz9bwQj/TIE+vzzA9H8sAOh/GkDa/wcAy/8zwLt+38CqvswAmb74AEj+4kB5PopAaj6wgBy+lgARfrz/x36nv/9+WL/3PlA/7b5N/+C+UD/O/lR/+L4YP9++GP/E/hS/673L/9W9/n+D/ey/tv2YP659gb+p/ak/Z32QP2a9t38lPZ//If2Kfxr9t/7OPai++z1d/uG9Vf7DPVC+4r0NPsL9Cb7nvMS+03z8/oh88b6FvOM+ifzRfpJ8/b5cfOk+ZHzVfmk8wz5n/PS+ILzpfhN84P4CfNo+L7yTPh28in4OPL69wvyv/fu8Xn35fEr9+fx2fbz8Yf2BPI49hfy7/Uu8qz1SPJ09WXyQ/WH8hj1rfLt9NLyufT08nn0EPMq9CTzz/Mu82/zMPMT8yrzx/If85XyEvOC8gjzjfIH87DyEvPf8jHzEPNl8z7zr/Ni8wn0ffNv9I3z2fSV80H1lPOe9Y7z8PWD8zP2c/Nl9mLzh/ZQ85f2O/OY9iDzjvYB84X23/KC9rzykfae8r32h/II93zydPd48vv3evKT+ILyLvmN8sP5nPJF+rDyrPrL8vT68PIe+x/zLPtZ8yr7nPMn++bzLvsy9Ev7ffSC+8P01PsE9Tf8QfWe/Hv1/vy19Uz98PWD/S72qv1y9sP9uvba/Qv39v1h9xz+vfdP/hv4i/50+MX+xvj1/gv5GP9B+Sz/avkz/4r5N/+l+UL/wvlc/9/5i//++dP/H/owAD76nQBf+hIBf/qIAaT69QHN+lQC/fqhAjj74AKC+xMD2vtBAz78bgOr/J8DGf3UA4H9DQTV/U0EEv6PBDT+1AQ+/hgFOf5YBTH+jwU0/rwFT/7gBYb++QXa/hAGQv8pBrX/SAYqAHEGlwCjBvoA3QZRARoHlgFXB8wBjAfuAbsH/wHhBwEC/gf9ARQI/AEpCAYCPQgcAlcIQQJ2CHACmwikAsEI3QLjCBcD/ghVAxAJmgMaCegDGwlBBBgJowQUCQkFEQlpBRQJvAUaCfsFIQkfBiUJLgYkCSwGGgkoBgkJKwbxCD4G0whoBrMIpwaPCPYGZghLBzcInAcFCOEHzwcTCJoHMwhvB0YITQdOCDkHUggzB1cINwdbCEMHXghRB2EIXwdeCG8HWAiAB04IlgdHCLEHRgjNB00I5QdfCPUHeQj0B5sI3ge/CLgH5AiHBwUJUQcbCSQHIgkFBxoJ+AYCCf0G3ggRB7QILweICFAHYwhtB0cIhAc3CI4HMwiIBzkIcQdDCEgHTQgKB1AItwZHCE4GMgjUBREIVQXoB9sEugd4BI4HOQRlByQEPwc8BBgHdwTvBswEvgYsBYIGiwU+BtoF9gURBrQFKQaCBSYGaQUNBnAF5QWTBbUFzAWFBQ4GXAVPBjoFgQYhBZ8GDQWmBvgEmQbdBH4GuARbBogEOQZPBCEGEwQaBtcDKQajA1QGdwOWBk0D5QYeAzYH4QJ6B5MCoAc0AqMHxwF9B1UBMwfoAM8GhQBbBjQA5AXy/3QFvv8UBZD/ygRq/5oESP+FBCr/iQQL/6EE5v7BBLb+3gR3/uwEJf7lBMP9yARY/ZYE5fxYBHD8EQT8+8kDiPuEAxb7QAOl+v0COPq8AtD5fgJv+UcCGPkcAsT4AwJy+PwBHPgGAsD3FQJh9yICAvchAqn2BAJZ9swBFfZ3Ad71DQGw9ZIAivUOAGj1iP9I9QP/KvWD/gz1Cv7v9Jv9z/Q4/av05fyE9KX8W/R8/DH0avwH9Gn83/N0/Lnzf/yX83/8e/Nr/GTzOvxS8+j7PvN4+ybz7foF81P62fKy+aTyD/lo8nH4LvLX9/rxQffP8a72rfEi9pHxn/Vz8TH1SvHi9BDxtfTE8Kn0Z/C59ALw1/Sj7/H0Vu/+9CPv8fQP78f0F+999DjvHPRl763zle9B877v5vLT76nyz++U8rLvpfJ979byOO8d8+7uavOm7qvzbO7U80Lu2/Mr7sDzJO6H8yfuOfMv7uXyOO6T8j7uSvJA7gzyP+7V8TzuofE47mvxMe4x8STu9fAN7rrw6+2B8MHtTfCQ7SHwXe3/7yzt6e//7Nzv1uzb77Hs4O+Y7Onvjuzs75Xs5O+x7Mvv4uyc7yDtWO9k7QLvpu2i7t/tRe4G7vXtHO677R7um+0W7pTtAu6i7eftvu3K7eDtqe0B7o7tGu567Sjudu0q7obtHu6t7Qbu7u3m7Ubuve2p7pXtEO9y7W/vW+2+71ft9O9k7Q3wg+0J8Kzt6e/Y7bPv/O1w7xPuKu8a7uvuE+6+7gTuqu7x7bTu4u3j7tXtNO/I7ajvue048KPt2fCL7YLxcu0f8l3tpPJR7QHzUe00817tO/Ny7SDzi+3z8qbtxPLA7aby1u2o8untz/L87R3zFO6M8zLuE/Rb7qz0i+5L9cLu5vX77nv2Lu8C91rvfvd87+j3le88+KrvfPjE76j46u/D+CHw0Pho8NL4uvDN+A7xxPhb8cP4l/HV+MDxBPnV8Vn53PHQ+d/xZPrm8Qr79PGy+wzyTvwu8tT8WfJB/Yvyl/3L8tj9GfML/nXzNP7b81j+SPR8/rD0q/4M9ej+WfU6/5P1pf+99SwA3vXHAPv1cQEc9h4CQva/AnT2TQOw9r8D+vYYBFD3XwSv95gEEvjKBHj4/ATi+C0FT/lgBcL5kgU6+sYFufr8BT37OgbC+4EGQfzWBrX8OQcb/acHbv0fCLT9nQjs/R0JIP6bCVX+EQqP/oEK0P7nChz/RAtz/50L0P/4CzQAVwyaAL8MAAExDWIBqQ28ASQODQKbDlQCBg+QAmEPyAKpD/wC3Q8wAwEQagMWEKoDIRDzAycQRAQtEJ8ENhAABUcQbQVhEOcFhhBsBrAQ/AbgEJMHEBErCEARugh1ETgJrBGgCekR7wkuEikKeBJUCsUSdgoSE50KVxPPCpATFAu6E28L2RPdC/ATVwwJFNUMLRRMDWEUsw2sFAYOCBVDDm4Vbw7PFY8OIxaqDl4WyA6CFu0OkBYdD5EWWg+KFqYPgxYFEH0WdhB8FvUQeRZ8EXMW/hFlFnISUBbPEjQWEBMWFjcT+hVGE+MVQxPWFTQT0hUhE9YVDhPiFf8S7xX3Ev0V+xIFFgsTBxYoE/4VVhPqFZITzRXdE6UVNBR4FY4USBXiFBYVJhXmFE8VthRaFYkURhVgFBwVPhTnFCQUuRQTFKEUCRSrFAIU2xT4Ey4V4hObFbcTEBZ2E30WHBPSFqkSCBcjEhoXkREPF/4Q7RZ1EMEW+w+UFpkPaxZQD0kWGg8wFu4OHRbFDgwWlQ7+FVoO8RUSDuMVwQ3RFXANtRUlDYsV4QxTFaUMDxVpDMQUKgx6FN0LOBSECwIUHQvcE6wKxBM2CrkTwgmzE1EJrRPlCKETgAiLExoIZROzBy8TRgfnEtIGkhJXBjgS1gXgEVIFkBHPBEoRTgQMEcwD0hBHA5IQvAJJECkC8w+VAZQPBAExD4IA0g4ZAHYO0f8dDq3/wA2n/1oNtP/oDMb/cAzR//ILzP92C7T/AguP/5wKZP9DCj7/9Akm/6YJH/9SCSj/9Ag3/4cIR/8KCEv/hQdA//sGJf9wBvn+6gXD/m0Fhv77BEf+mAQI/kQEzP0DBJL90ANV/aoDFf2LA838bAN8/EsDJfwlA8v7+QJ5+8kCN/uQAgr7TgLv+gAC4fqoAdf6RwHG+uQAp/qFAHX6MgAx+uv/5fmy/5j5hP9W+V3/Jvk9/wr5I//++A3/APn8/gf56f4P+dH+FPmr/hT5cf4O+SL+/vi7/eL4RP24+MP8e/hE/C340PvS9277bvcn+wr3/Pqu9uz6Yfb0+iv2EvsO9j37B/Zt+xb2mvs09rz7WvbO+4X2y/ur9rL7yPaG+9j2S/vY9gr7xPbK+p/2lPpt9m76MfZc+vT1Xfq89W76jfWJ+mv1pPpZ9bP6VvWy+l71mfps9Wr6e/Up+oD13/l79ZP5a/VL+Vf1BflI9cT4Q/WD+E/1P/ho9fb3ivWk96v1SffG9en21fWJ9tv1MfbZ9en11/W59df1ofXf9Zv18/Wf9RL2pfU/9qL1ffaR9cv2b/Um90L1j/cT9f337fRt+Nz01Pjl9Cz5CfVr+Uj1kPmV9Z356fWX+Tr2hvl99nT5svZj+dH2Wfnb9lf51PZd+b/2a/mk9n/5ivab+Xj2wPlu9vD5bfYq+nH2bvp19rr6ePYK+3b2Vftx9pP7ava/+2T20/tk9s77a/a2+3z2lvuX9nf7vfZn++z2cvsi95n7Wffa+433Kvy694H82/fQ/PD3Ff3990z9B/h4/RP4oP0p+Mn9SPj5/XL4Nv6n+IH+6PjX/jT5N/+K+Zn/6fn2/0n6RQCn+oQA9/qtADf7wgBf+8YAa/vAAGH7tgBH+7QAJvu8AAr71wD5+gMB+fpAAQ77hQE2+8wBcfsLArv7PQIN/F8CYPxzAq78fgLv/IwCH/2jAj39yAJM/foCVf05A139fgNp/cIDeP0DBI/9PQSl/XMEvP2mBM392QTb/Q4F6P1IBfz9ggUb/rwFS/7yBY/+JQbl/lIGSP9+BrL/qQYcANQGewACB8oAMgcEAWIHJgGOBzIBtAcqAc0HFwHcBwMB3Af8ANQHCwHIBz0BvgePAbsHAALBB4YC0AcUA+UHmgP/BxAEFwhvBCwIsQQ8CNsERwjvBE0I8QRKCOUEPwjUBCsIyAQQCMME8QfNBNIH5wS4Bw0FpAc+BZwHeAWdB7QFpAfuBa0HHgazB0MGsQdVBqcHWAaYB00GgQc5BmgHKAZNBx8GNgcoBiYHQQYhB2oGKAegBj0H2gZeBxQHiAdHB7cHbwfhB4oHBQiZBx8IogcwCKkHPAizB0EIxQdBCOEHQAgFCDoILAgyCFIIKQhzCCEIiAgaCJIIFAiMCBAIfggJCGkI+AdSCNwHQAizBzMIgAcrCEgHJQgRByII3QYiCK0GJAiCBikIWQYwCDAGMggHBiwI4AUYCMEF9QepBcgHlgWTB4cFYAdwBTIHTwUKBxwF6AbZBMkGhwSqBi0EiQbXA2YGiQNGBkoDLgYVAyUG5wIzBrkCWAaJAo4GVgLQBiICFgfvAVgHwwGRB54Bugd/AdIHYgHXBzoBzAcDAbcHsgCcB0cAhQfA/3cHJv92B3/+fgfY/YwHO/2YB6z8mQcw/I8Hwvt3B137UgcA+yYHqvr0Bln6vgYR+oAG1fk1BqX52QV/+WoFV/nvBCz5bATw+OcDpfhpA0n49gLh95UCdfdEAg73BwKw9tgBYfa0AR/2lQHo9XEBufVFAZD1CwFq9cYARvV7ACP1MAAA9ev/2/St/7X0c/+K9Dv/VPQA/w/0wP6z83r+QvMv/rzy4v0q8pP9mvFC/Rrx7fy68JT8f/A0/Gfw0Ptx8Gb7kfD8+sXwkfoF8Sz6TfHH+ZrxaPnl8Qr5KPKr+FvySfh28uX3cfJ/90ryGPcJ8rP2tPFW9lvxBPYJ8bz1zPB99avwQ/Wo8Az1wPDY9OnwqPQV8YL0NfFk9EDxU/Qt8Ur0+PBI9KPwRfQ08Dv0tO8k9DLvAPS67sjzV+6A8xLuKvPt7cry6u1n8gXuCfI47rrxeu6C8cHuYfEE71TxOO9W8V3vWvFv71bxcu9A8WnvFvFh79vwX++a8GnvYfCB7zvwpe8v8NHvP/D/72HwLfCN8FHwtvBp8NTwc/Dj8Gzw5/BQ8OnwI/Dw8OLvAvGV7x/xRu9D8f7uZfHK7n/xsO6C8bbubPHY7jnxD+/t8FPvjvCY7yfw1e/B7wHwae8c8CjvJvAF7yTw+u4d8ALvFvAP7xDwFe8T8AnvHfDp7jHwue5M8IPuafBU7ovwNe6w8C7u3fA/7hfxZ+5i8Z7uvfHi7iHyLe+J8nzv5fLK7zDzEvBg803wdvN68Hbzl/Bo86bwU/Os8D7zr/At87LwIfO08Bzzt/Af87PwKvOj8EHzhPBi81fwlfMg8Nbz5O8k9K3ve/SA79X0X+8x9U3vjPVJ7+L1U+8z9mzvf/aV78T2zO8F9w/wRPdW8IL3mvC/99Hw+ff48DD4EPFn+Bzxovgj8eb4LfE6+UDxoPlh8Rv6kvGk+tHxM/sZ8rz7aPIx/LfyjPwE88f8SvPk/Inz5vy+89f87fPA/Bj0qvxB9Jf8aPSS/JH0m/y59Lz83vT2/P30TP0W9cD9K/VP/kL19f5d9aX/f/VZAKb1AQHR9ZIB+vUDAiL2UQJG9n8Ca/aWApf2nwLQ9qQCE/evAmX3ygLB9/oCIPhHA374sAPU+DYEIPnTBGT5gQWg+TUG2PnjBg/6gAdL+gMIivppCND6sAge+9wIdfv0CNf7/whC/AkJsfwUCRz9Jwl+/UEJ0/1iCRX+iAlJ/rcJdP7vCZn+OArA/pEK7v7+Cij/fAtu/wMMxf+KDCgAAw2TAGYNAQGpDXABzg3YAdgNNwLTDY4Czg3aAtUNHwPyDV8DLg6dA4gO3gP8DiUEgw9xBA8QxQSXEB8FEBGCBXgR6wXIEVcGBhLBBjQSJAdTEn0HaxLLB30SDQiLEkcIlBJ+CJIStAiGEu0IaxIsCUcScAkhErcJAhL/CfMRQQr4EXsKGRKsClAS0wqbEvgK8RIhC0kTVAucE5UL5RPkCxwUQgxDFKoMWhQbDWcUjg1vFP8NehRrDooUzg6hFCQPvhRpD94Ung/+FMAPHxXSDz4V3w9bFe0PdhUIEIoVNRCTFXkQiRXTEGwVPhE7FbIR+hQmErAUjhJlFOMSHxQgE+ITQBOvE0gTghM8E1cTIxMtEwETARPcEtESuhKcEpwSZxKJEjISfRL+EX0SzBGKEpkRoxJkEcoSLhH9EvsQORPREIATtBDKE6oQEBStEE8UthB/FLoQnBStEKkUhhCoFEAQnBTiD40UbA96FOkOahReDl4U0A1aFEMNXRS7DGoUOgx/FMULmhRcC7YU/grNFKcK2RRSCtUU/Am+FKAJmBRBCWQU4QgqFIcI7hM2CLQT7Qd9E6QHRhNVBwsT9QbIEoEGfRL9BSsScAXbEeQEkRFnBFgRAAQ2EbUDLRGFAzURagNJEWADWhFdA10RWwNFEU0DDBEyA7EQBgM2EMwCpg+FAgkPNAJsDt4B3A2EAV4NIwH1DL4AowxPAGIM1v8rDFL/9QvH/rsLQf56C8z9Mgty/eEKPf2ICi39Igo+/bAJaf0yCZv9qgjN/R8I8P2YB//9Hwf3/bsG2/1sBrH9MAZ8/QQGR/3hBRf9wQXz/J8F5Px4Beb8SgX8/BEFHP3MBEL9dwRj/RUEev2oA4X9NwOD/ckCeP1nAmP9FAJC/dMBFf2cAd38agGa/DQBU/z1AA78qADQ+04Amvvr/277gf9L+xj/Kvu0/gv7Wv7o+hH+wPrb/Zb6uf1q+qj9Qfqj/R36pP39+aX94fmj/cL5lv2g+YL9e/lq/Vf5Vf06+Uf9KflE/Sf5Sf00+VP9Tvlc/W/5YP2T+Vz9svlP/cf5QP3Q+TD9y/kj/bz5Hv2l+Rv9ivkb/W/5F/1W+Qr9P/nz/Cz51fwd+bL8EvmN/Ar5avwA+Uv89vgt/Or4D/za+O/7xPjO+6j4rPuG+Iz7YPht+zr4UPsW+Df7+fci++b3Dvvh9wD76Pfz+vv35foZ+NP6Qfi4+m/4kPqi+Fz61Pgd+gP52Pks+ZP5TPlV+WT5Ivl0+QP5ePn5+HT5A/ln+SD5VvlJ+Ub5cvk9+Zb5Pvmo+Uz5pflj+ZD5gvlo+aL5NfnA+QT51/na+OX5vfjp+bD45fmv+Nj5tfjG+bz4r/nG+Jf5zfh/+dX4bvne+Gj56fhx+fr4iPkS+av5MPnU+VD5/vlv+Sf6hvlS+pD5f/qG+bb6avn5+j75SPsM+Z373vjs+7r4L/yp+Fn8rPhq/MH4YPzj+ET8C/kc/DD58/tO+c77YPm1+2j5q/tt+bL7cvnN+3j5+vuA+TT8ivl1/JP5tvya+fD8nvkf/Zv5Qf2R+V/9gvl8/XH5pf1m+dv9ZPkf/nT5bf6U+bn+xvn//gP6Nv9C+lr/fPpu/6r6df/G+nX/0fp3/9D6gv/G+p3/ufrN/676FACq+m4AsfrXAMT6RAHp+q4BHvsKAl37UgKl+4IC7/uaAjT8oAJu/JUClPyBAqP8agKW/FsCcfxZAjf8bgLy+58CrPvuAnT7VgNV+9EDWftWBIH72gTL+1EFMfyyBar8+wUm/SsGnf1EBgb+SwZZ/kYGlv46Brv+MgbK/i8Gxv48Brn+WAar/oUGqP7BBrv+BQfo/kgHM/+FB5T/tQcEANIHdQDdB9sA1gctAb8HaQGdB4wBdAeeAUgHpgEiB6YBBwekAf0GpgEKB6sBKwe5AV4H0wGaB/kB1wcvAgwIdAIvCMACPwgQAz0IWwMyCJoDJAjQAxgI+wMXCB4EIQg8BDMIWwRNCH4EaAinBIEI2gSZCBoFsQhjBckItwXhCA4G+QhlBhAJrgYfCeUGJQkJBxoJGwcACSIH2QgmB6oIMweCCEoHaAhqB2MIkgd0CLgHlQjXB7wI6gfeCO0H8QjcB+8IvAfcCJEHuwhjB5YINwdxCBcHUAgHBzAIDQcTCCkH7wdbB8EHmAeFB9cHPQcRCOgGOgiJBlAIKAZQCMUFPQhlBR8IDQX8B78E3Qd7BMgHQATFBwcE2QfPAwMIkgNBCE4DiggCA9AIrwIJCVsCKwkHAjYJuwEvCXUBHwk2ARAJ+QAHCbsABgl3AAUJLAD8CNT/5Ahz/7sICv+HCJz+Tggv/h4Ixv3+B2b98gcO/fkHwPwQCHf8KQgv/D8I4vtDCJD7NQg3+w4I2/rSB376hwcj+jYHzfnqBnj5qgYg+XoGwPhVBkz4NQbE9xMGKvfnBYb2sAXi9W8FTfUlBc/02QRv9JAEKvRPBPrzFQTY8+IDvPOxA5/zfgOC80UDYvP/Aj/zpgIZ8zcC7vKyAcHyHAGR8ngAYPLR/zHyMP8G8p7+5/Ef/tTxtv3O8WH92PEf/e3x5vwL8rH8KvJ4/EXyOPxR8u/7T/KX+zjyM/sQ8sD62fFC+prxv/lX8Tv5F/HE+ODwYPi08Bj4mPDt94fw3veB8OH3gfDt94Tw+feJ8Pr3ivDp94rwwfeE8Hz3efAZ92fwlvZN8P31LvBX9QbwtfTZ7yP0rO+s84fvU/Nw7xjzcO/z8onv3vK0787y7O+98iHwpfJM8IPyZ/BT8nPwE/J88MfxifBx8aXwGvHR8MvwDvGN8FDxZfCN8VTwtvFb8MDxc/Cm8Zjwb/HE8CTx7vDW8BPxlfAt8WzwOPFh8DXxc/Ak8Z7wCfHW8OrwEPHO8ELxufBo8azwgPGo8IrxqPCJ8anwffGo8GjxofBM8ZfwKPGO8ATxh/Dj8ITwzvCE8MzwifDj8I7wFfGX8GDxofC98avwJ/K08JPyuvD48rvwT/O28JHzrPC386HwwPOX8K3zlfCD857wSvO08A7z1PDY8vjwtPIg8azySPHD8mvx9vKL8T/zo/GX87Dx8fOv8UX0m/GJ9HbxtfRC8cv0CPHR9NLwzfSs8Mf0nPDI9KXw1fTA8O/05fAV9QbxRvUd8YL1IfHE9RfxDPYE8Vn27fCp9t3w/vbc8Fb37fCu9w/xBPhC8VL4f/GW+MHxyvj+8ez4MfL7+FPy/fho8vf4dvL0+Iny/fip8hX53vI++SrzdfmH87P58PPz+Vf0Lvq29Gb6AfWW+jL1v/pI9eH6QvX8+iP1FPvx9C37tfRO+3T0fvs19MD7AfQZ/Nzzg/zO8/r82/N3/Qf08/1J9G7+m/Tk/vD0Uv889bb/efURAKb1YADD9aQA1PXhAN71GAHl9VEB7fWLAfv1xgEV9gECP/Y3Anv2aQLK9pMCKve7Apr35AIR+BUDjPhRAwP5mQNt+eUDxvkwBAr6bwQ3+poET/q0BFb6wQRT+soEUPrdBFf6AAVw+j0FnfqVBd/6BgYx+4gGivsYB+T7sQcx/E0IcvzjCKH8bAm//OMJzvw/CtX8fgre/J8K7PynCgr9nwo3/ZEKdf2KCsL9lAoX/rcKbf70CsL+RwsV/60Lav8dDML/jgwiAPUMiQBKDfYAhw1jAaoNyQG9DSICwg1tAsgNqgLVDdoC6g0HAwoONwM2Dm4DaQ6wA6YO/QPtDlIEPQ+rBJcPAgX3D1QFVhCcBa8Q2QX7EA0GNhE5Bl4RYAZyEYkGdRG3BmsR6wZaESkHRxFwBzsRvAc5EQoIRxFXCGcRnAiXEdwI1hEXCSESUAlyEogJwRLFCQgTBwo/E04KZBOWCnIT4QpsEysLVhNzCzITtwsJE/QL3xIqDLcSWgyVEoUMfBKwDGwS4AxiEhYNXRJUDVcSmw1NEuoNPBI9DigSjw4VEt8OCBIjDwUSWA8MEn0PHBKVDy4Sow8+ErAPRhLED0US5g82EhcQGhJdEO4RsxCzERYRaRF8ERUR1hG2EB0SUxBGEvEPTxKVDzkSRg8QEggP3BHdDqkRxA6DEbYObhGsDmwRnA5/EXwOoRFDDtER6w0LEncNRhLoDH8SSgysEqYLyxIKC9sSfQrbEgUKzBKiCbcSVAmbEhcJfBLnCFsSvAg8EpIIIBJhCAwSJQgCEtkHBRJ9BxMSEwcrEqAGSRIrBmkSugWGElEFmxLzBKMSowSbEl4EgxIcBFsS2gMqEo8D8xE9A7sR5AKHEYgCWBEvAigR3gH1EJoBtxBiAW4QMwEXEAoBtw/hAFMPtgDuDowAkg5jAEIOPgD/DR8Axw0EAJYN7P9oDdT/NQ22//cMlP+sDGv/UAw9/+QLC/9sC9r+6wqr/mgKgv7mCWP+aQlJ/vYINP6SCCD+PAgK/vIH8P21B9X9fge9/UcHqP0KB5r9wgaT/W0Gj/0NBov9pgWF/TwFeP3UBGT9dARH/R4EIv3WA/n8lwPQ/GMDrPwzA5L8BgN//NcCdfymAnD8dwJt/EwCa/wtAm78GwJ4/BICifwLAqH8/AG//NcB3fyXAfP8PQEB/coABP1LAPr8yv/k/FP/w/zy/p38qP50/Hf+TvxY/i38QP4V/Cb+B/wB/gH8zP3++4n9+ftC/ez7AP3U+878s/u2/Ir7vPxf++H8M/sc/Q77ZP3t+rH91frz/cD6Jf6u+j7+mvpA/ob6KP51+v/9ZvrM/Vn6l/1O+mn9RfpE/T76LP07+iD9Qvoj/VX6Mf10+kn9ofpn/df6hf0N+579Ovuu/Vf7rP1j+5b9Wvtp/UL7Jv0l+9H8BPtx/On6EfzU+rj7xvpy+7n6R/uu+jr7oPpJ+4/6cft5+qj7ZPrl+0z6Hvwz+kz8Ffpu/PT5g/zO+Y38qPmM/IP5f/xk+Wb8TvlC/D75Fvw1+eb7NPm7+zX5mvs7+Yn7RvmK+1n5mft3+a77ofnC+9r5zfsf+sv7avq8+7b6nfv6+nH7LPs9+0j7A/tP+8v6RPuZ+i77a/ob+0T6C/si+gf7A/oK++b5D/vN+Rb7uPkY+6n5FPul+Qj7r/n6+sb56frl+dz6C/rU+jH60fpX+tD6fPrK+qH6vPrG+qX67PqI+hL7bfo2+1z6Uvtf+mP7efpk+6z6Vfvz+jb7R/sN+5774fr1+7r6Qvye+ob8kPq7/I364vyQ+v78k/oR/ZD6IP2F+jT9cfpS/VX6f/02+rv9GPoB/v75Tv7v+Zn+6Pne/un5GP/v+Uf/9vlr//z5iP/++Z7/APqx/wX6w/8V+tT/Mfrr/136CACW+jYA0/pzAAr7vwAx+xcBP/tzATH7zQEK+x8C1PpnAp36pAJu+tcCU/oCA1D6IwNk+j4DivpYA7z6cwPv+pYDG/vFAz77BARV+1IEYfutBGj7DQVt+2oFdPu8BYX7/wWk+ywG0/tDBhT8RgZk/DkGv/wiBh79CgZ7/fUF1P3qBSX+6wVq/vwFpP4fBs7+Ugbu/pEGA//TBhL/Fwce/1QHJf+LByz/ugc0/+QHQf8NCFb/NQh4/1wIpf+CCN7/pAgeAMEIYADWCKMA5QjgAO8IFAH1CD4B+QhcAf4IbgEGCXcBFAl6ASwJfwFNCY8BcgmrAZYJ2AGxCRgCvQlpArMJyAKWCTIDaQmjAy8JFQTyCIIEuwjlBJMIPAV+CIcFgQjDBZkI9gXBCB8G8ghBBicJXgZVCXQGeQmEBowJiwaRCY8GhQmTBmkJoAY8CbcG/wjdBrMIEwdbCFQH/gedB58H6wdHBzUI+wZ0CL4GpwiPBssIbAbhCEoG6AgiBuUI7gXaCKoFyAhVBbMI8wSZCIcEfQgXBF8IpANDCDYDKAjNAhMIbQIGCBcCAwjKAQwIjAEfCFkBPwgvAWIIBwGICN4ArgitANAIbgDuCCUAAwnQ/xEJdP8WCRT/Ewmy/g0JTv4PCeX9GAl3/TIJAP1ZCYL8hwkA/LQJf/vTCQP74AmQ+tMJJ/qxCcr5gAl0+UMJIPkDCcn4xAhn+IQI+vdDCIL3AwgB98EHgPZ9BwL2NweM9fIGH/WtBsD0ZgZu9B8GKvTWBfbzjAXP80YFtfMEBaLzzQST86AEffN4BF7zUQQ18yIEBPPoA87ynwOa8kQDa/LbAkbyZwIu8u8BHfJ6AQ/yCgH98aMA4/FEAMHx7P+Y8Zr/a/FK/0Lx+f4h8aT+DPFF/gHx3f3/8Gf9AfHo/AHxY/z98N/77vBg+9bw6Pqy8Hf6g/AI+lHwm/kj8DD5AfDJ+PDvbvj07yP4DPDt9zjwx/dx8Kz3sPCR9/Pwbvcx8Tj3afHp9pzxgvbF8Qj24/GJ9fbxC/X68Zr08/E+9OLx+PPP8crzwfGw88HxpPPS8Z/z8/Ga8yDyjPNR8mzzffI4857y7vKs8pTypvIu8o7yyPFr8mnxQPIc8Rby5vDw8cjw1fHF8Mjx1fDI8fDw1fEL8fDxIPEX8iTxSfIX8YTy+vDE8szwBfOb8ELza/B280fwovM08MTzL/Dc8zjw7fNJ8PrzYfAI9HnwH/SR8D70qPBo9MDwnfTW8Nf07PAT9f/wT/UP8YP1F/Gu9R3xy/Ug8dz1JPHe9S3xz/U/8bP1WvGN9XzxY/Wh8Tf1yPES9ezx9/QO8u30K/Lz9EjyCPVi8in1fPJP9ZHydfWk8pv1svLB9bry4/XA8gT2w/If9sTyN/bK8k321PJl9uPyf/b48p32EvPE9ivz9PZF8y73XfN193HzxPeA8xn4h/Nx+IrzwfiJ8wf5h/M3+YzzT/mX80/5qPM4+bzzEvnN8+b42fPA+OPzp/jv86D4AfSo+B/0wPhN9Ob4ifQb+c/0WfkZ9aL5YPXw+Zr1PfrD9YP62PXC+tn19vrK9SP7sPVJ+5H1bft29ZP7ZPW9+2H18Ptu9Sr8ifVp/K/1qvzY9en8+/Uj/Rb2Vv0k9oP9Kfau/Sf22/0k9g/+JvZM/jD2j/5G9tb+avYb/5v2U//e9nz/K/eP/4P3j//e937/OPhk/4n4Sv/L+Df/+fgx/wz5Pv8K+V//8viU/9H43v+z+DkAovihAKf4EgG/+IsB6PgHAhb5ggJF+foCbfltA4j51wOa+TUEpPmFBKj5ygSr+QcFrvlDBa/5gAWy+cIFuvkKBsr5VQbj+Z0GCPrdBjj6Dgd0+jMHuPpLBwP7XgdV+3EHrvuKBwr8rQdn/N0Hv/waCAv9YghF/bEIbf3/CIP9RwmP/YUJmf23Car92QnG/e4J8/31CTD+8gl6/u8JzP7yCSL/Bgp4/zIKzf96Ch4A4wpmAGYLpAD+C9cAngz6ADgNEQHADRoBKw4YAXUOEQGcDg0Bpw4RAZ8OKAGNDlUBeQ6aAWsO+AFoDmYCcw7gAo4OWAO2DsgD5w4pBCEPdwReD7AEmA/UBM8P6wT+D/gEIRADBTkQEQVHECgFTRBKBU0QegVMEL4FTBAXBlQQhQZlEAUHgBCLB6YQDAjYEHoIExHMCFER/AiOEQ8JwREMCeQR/wj1EfUI9BH4COYREAnSET0JwRGDCbYR3gmzEUsKuRHFCsERQwvHEb0LxREoDLkRfgyeEboMdRHaDD4R5Az7EOAMrxDYDF8Q2QwSEOgMyQ8MDYgPQg1OD4QNFg/QDd0OHg6fDmkOXg6vDhkO7Q7TDSUPjw1UD00NfA8KDZwPxAy2D3cMyw8kDN8Pywv0D3MLCxAiCyMQ4wo9ELQKWhCZCnMQiwqIEIEKmBB0CqEQXAqlEDgKoxAGCp4QyAmVEIAJjRAvCYQQ1wiEEH4IjRAkCKIQzQfCEH0H6hAyBxUR6gY8EaAGXxFOBnwR7wWQEYEFmxEEBZsRgQSNEfwDchF+A0kRCwMaEaYC6xBIAsUQ8QGtEJoBpRBBAawQ6QC6EJUAyxBFANYQAQDVEMz/wRCk/5cQjP9TEIL/9A+B/30Phv/0Dov/YQ6P/8sNj/89DYz/wgyM/1wMkP8QDJr/2guo/7MLtP+VC7b/cwur/0kLjf8PC2D/xAol/2kK4f4GCpr+oAlV/j0JGP7kCOL9lQi1/VQIkv0fCHf9+Adm/dkHYf3CB2n9qwd4/ZIHkP1wB6r9PwfA/fwG1f2nBuX9QAbz/cgF//1BBQr+sAQV/hsEIv6JAzH+AwNH/o8CX/42Anv++QGZ/toBsf7RAcD+1wHA/tsBsv7UAZb+tQFw/noBSf4hASj+sgAO/joA+f3H/+T9Zv/H/R//nf31/mb95f4j/en+4fz9/qT8GP94/DT/YPxP/1/8ZP93/G7/pPxt/+H8X/8m/UH/a/0Z/6T96/7O/bv+5f2N/un9Z/7h/Uf+0P0v/rj9Gf6g/Qr+i/38/Xj97/1t/eb9Zv3d/WP91P1m/cr9bv28/Xr9q/2G/Zb9kP1+/ZD9Y/2F/Un9av0z/UH9IP0N/RT90/wR/Zf8G/1h/DT9Nvxd/Rb8lP0H/NX9BPwZ/gf8Vv4K/Ij+Bfyo/vn7tf7h+7T+wPuq/pn7nf5w+5L+S/uI/i77gf4i+3z+Kft7/kL7fP5q+4H+mfuF/sb7if7r+4j+APx+/gP8av7y+0v+zvsi/p778/1k+8X9Jvua/ez6cv26+k/9lPow/Xz6FP1t+v78Z/rw/Gb67Pxm+vD8Z/r8/Gj6Cv1t+hT9d/oX/Yb6Ev2X+gj9p/r8/K768vyo+u38k/rz/HH6BP1G+h79Gfo+/fD5Yf3R+YH9wvmZ/cf5of3j+ZT9Fvpw/WD6NP22+uX8EfuK/Gb7L/ys+9772/ue++37efvf+237uPt4+4H7kftF+7P7Evvb+/P6BPzo+iz88/pS/Av7bvwt+3j8T/tp/G77PvyM+/r7p/uo+8f7Vfvw+w77Jfzi+mb81fqv/Oj6/fwS+0X9S/uB/YP7rv2x+839yfvh/cf78P2n+wP+bvsf/iX7Sf7U+oX+ifrQ/k76Jv8j+n//DPrX/wP6KQAD+nMABfq1AAT68AD++SMB8/lPAeP5dwHU+ZoBw/m+AbX55wGs+RcCq/lMArP5iwLG+c8C5fkUAw76XAM7+qEDa/rhA5n6GATA+kME4fpgBPz6dAQY+4IEOPuQBGD7pwSP+8kEwPv2BOv7LwUL/G0FHPywBR/88gUW/DUGB/xzBvr7rQbz+94G+vsFBxH8Hwc3/DIHafxBB6H8Ugfa/G8HCv2ZBzD91AdL/RsIWv1oCGP9sQhr/fEIev0dCZL9Mwm5/TUJ7/0hCTT+/wiD/tYI2P6tCDD/jAiJ/3cI4v90CDcAhQiJAKsI1gDjCBwBJwldAXAJmQG1Cc0B8Qn5AR0KGwI1CjYCOQpLAi4KXwIRCncC6wmZAr0JxgKKCQIDWAlLAywJoAMJCfkD8ghRBOQInQTdCNcE1gj7BMYIBgWqCAAFewjyBDwI5wTqB+wEjgcJBSkHPgXBBowFUQbqBdsFTwZfBbQG3gQQB14EXgfoA58HggPWBzMDBQj6AjII1AJfCLsCjgijAr4IiALtCGMCEwk2Ai8JAAI9CcYBPwmOATMJWAEeCSgBAwn4AOUIwwDJCIEAsAgqAJ8IvP+YCDn/mQij/qIIBP6xCGb9xQjO/N4IRPz/CMf7JwlX+1EJ8Pp+CY/6pgkw+sEJ1/nMCYP5xAkz+aoJ4fiBCYn4UAki+BoJq/flCCL3twiM9pEI8/V0CGH1ZQji9GEIf/RjCDz0Zgga9GMIE/RQCB30Jwgu9OQHOvSIBzv0Ggcu9J8GE/QfBu3zpAW98zIFh/PKBEzzcwQO8ygEzfLsA4vyvANJ8pcDC/J6A9HxYAOc8UUDcfEjA0zx9QIy8bQCIfFcAhzx7wEf8W0BJ/HaADXxPgBC8aD/TPEI/0/xf/5J8Qf+PPGj/SrxS/0X8f78CfGz/AXxZ/wL8Rb8GvG/+zTxZPtP8Qf7Z/Gq+nrxSfqH8eX5kfF8+ZzxDPmt8Zf4yPEi+OzxrPcW8jz3RfLU9nPycvab8hj2uvLG9c3yfPXS8jv1zfIH9cPy2fS88q/0vfKA9MrySPTl8gT0DvO380LzZPN88xbzufPU8vPzpfIp9JDyV/SQ8oL0ovKk9L7ywfTY8tn06fLs9Ony+vTU8gT1qPIL9WjyD/Ud8hP1y/EY9XzxHPU38R/1/vAg9dXwIPW78B/1rfAc9ajwGvWl8B31ofAk9ZzwMvWX8En1kvBs9ZHwnvWV8Nz1n/Am9q3wdfa98MH2yvAC99TwMffb8Ez34PBV9+rwUvf/8E33I/FM91nxVvei8W33+vGP913yuvfD8u33H/Mj+GrzVvie84D4uvOg+MbzsPjG87L4xPOo+MjzmPjU84b46fN4+AX0dPgk9Hb4QfSA+FL0j/hU9Jr4RvSi+C30qPgL9K746vO2+M/zw/jE89r4zvP3+PDzHfkm9Ez5a/SD+bb0v/n99Pz5N/U2+l71Y/p09X/6ePWI+nL1fPpq9Wb6ZfVJ+m71NvqG9TP6sPVI+ur1dPox9rL6e/b5+r/2Qvv09oj7G/fE+zD39vs39xz8Nfc3/C73Rfwn90n8JvdF/C73PfxB9zf8Xvc9/IX3U/yw93/83PfA/AT4Ev0n+G39QvjM/VX4Jf5g+HX+Zvi7/mf48P5m+Bj/Y/gw/2H4Of9h+Dn/Zvgz/2/4MP+C+Db/nfhH/7/4Yv/l+Ib/Dvmr/zP50P9P+e//XvkLAGH5KABc+UoAUvlzAEv5pgBJ+eQAUPkqAWD5dQF0+cUBivkVAp35ZwKs+bsCufkRA8b5aQPY+b4D8/kLBBn6TgRP+okEkfq+BN768wQt+y0FdPtvBa77sgXX+/gF7/s5Bvr7bwYB/JgGB/yyBg/8vwYb/MUGKfzJBjj80wZL/OgGY/wNB4X8RAev/IwH4fzdBxX9LwhE/X0IZv3CCHr9/gh8/TIJdP1lCWb9mAla/c0JWf0HCmn9QQqI/XkKuf2qCvn91gpH/v4Knf4nC/n+UgtW/4ULrf++C/j//gs0AEQMZgCPDIwA3QytACwNzQB2DfAAug0bAfQNSwEhDoEBQA64AVMO8gFaDi0CVw5sAlMOqwJQDuwCUw4sA2EOZgN9DpkDpQ7CA9UO3gMLD/EDPQ/8A2kPBwSKDxUEoA8sBK0PSwSwD3MErw+hBKkP1wSlDxMFoA9UBaAPnQWiD+8Fpg9LBqwPrQaxDxMHtg92B7kP0ge7DyEIvQ9iCL0Plgi7D8EItw/oCLAPEwmmD0EJmA92CYcPsAlwD+0JUQ8oCicPYQruDpYKpw7JClUO/Ar6DS8Lmw1jC0ANlgvwDMYLrgzuC4EMEAxpDCwMYgxDDGYMWgxpDG8MXgyHDDwMnwz8C7oMoAvVDCwL9AytChoNLwpMDb0JiA1fCdMNGwkqDvEIhA7ZCNwOzQgnD8EIXg+uCH0PiwiHD1cIgQ8RCHUPuwdsD1gHaw/rBnIPdwaBDwIGlQ+LBaoPFwW7D6oExw9KBM4P+QPSD7sD1Q+MA9kPagPfD08D5A82A+cPGgPgD/gCzA/MAqoPlwJ8D1kCRw8SAhYPwwHtDm0B1Q4SAc4OuQDZDmQA7Q4ZAAEP3v8ND7b/DA+k//oOo//aDrH/sQ7G/4MO1/9RDt7/Hg7W/+oNu/+xDZL/dQ1g/zINKv/nDPP+lQy9/joMi/7cC13+dgs5/goLG/6dCgr+MQoB/skJAP5qCQT+GAkN/tkIF/6qCCL+iwgz/nQIS/5eCGn+PwiJ/g0IpP7IB7X+cAe0/goHpf6gBo3+PQZ0/usFYP6uBVb+iQVY/noFY/50BXX+bwWL/l8Fof46Bbn+/wTW/q0E9v5HBBn/1ANA/10DY//rAn//gQKQ/yMCjf/UAXX/kwFH/10BBv8wAbj+BAFw/tsAM/6uAAr+egAG/kcAHv4RAFL+3v+X/rH/3v6J/yL/av9Z/1L/f/87/5n/I/+k/wb/pP/f/p7/sv6S/3/+fP9I/m3/HP5d//39T//s/U7/7v1Y//z9bv8U/oH/KP6F/zP+fv85/mT/Pf47/0T+C/9V/uT+d/7C/qP+oP7N/oj+8/6L/hf/kP4s/4H+Jv9u/hT/U/76/jf+3v4K/r3+3f2e/tr9l/7f/Zf+5f2Z/uj9nf7Y/aD+tv2e/oX9mv5q/aP+ZP21/ln9xf5O/dP+L/3X/vr8zv7Q/Mf+qvy9/pD8tP6a/Lj+uPzD/vn83v5T/Qf/kP0m/5r9L/+G/TH/XP02//78LP+P/Cr/Mfw+/wD8cf/O+6f/kfvM/3n78P9B++v/FvvN/yb7sf9H+4j/ivtq/7P7Qf/O+yL/zvsO/6D7/P5k+/3+/Pr5/oD69/7++fr+g/kA/y35Ef8P+TH/NPlf/175dP94+WT/jPk3/6T59v66+af++flq/ob6X/4c+2v+a/tu/mj7Zv5H+2r+B/t1/rr6gf57+pD+V/qd/ln6of5o+o/+xPqJ/in7d/5m+0X+mvsS/oP7w/1y+4b9k/t3/bj7eP3a+4P98/uL/Q78j/0l/I399vth/Yj7Df2M++z8ufvX/Nf7rPwc/I38B/w2/B/88vuD/NX73vy7+zT9pfsb/V376/wR+/r86PqJ/QH7Uf40+7X+NPsA/yb7Kf8L+0T/8PqS//36AQAq+x4AN/va/xb7zv8P+9P/BfvG/+H6+f/J+l0Aufq2AJf6FAF5+moBY/qeAUz6sgE6+vYBU/rUAsr6ygNT+xEEfvvDA1L7iQMm+4sDDvs0A7/6/wJ3+q4DmvoYBI/6fgR1+hcFcfoABRT66gTC+WIFy/m4Bdr57AXs+Z8GU/opB7L6owcR+48HJvunB0/7YAc/+/UGFPuKB2j7Awci+4EHZPt9B2r71AYm+20HnfufB/D7/Adu/DwHX/yOBlz8pwc+/e8IKf6qCC3+tAe9/ecH2P3oCFX+UQl7/p0IDv7tB6r9yAea/VsI+f3ZCF3+1QiP/gAJ6f60CBT/JAmo/z8JEgBECOT/mwnhACwJ4QCFCLYANgk6AVkJdAFOCiUC4QihAdMI5AE2COcBuAcBAgoJFwOBB6sCLgflAgIIuwOmB+8DwgbaAwUHYAQzBlUEzQT8A+UEaQTJBLUEKQU8BcoF4AWaBQ4GPASaBa8CDQWqAcYE+QE2BZkC1gV4AhcGKQHBBc8A9AVFAZwGqwC7BmD/gAa8/pkGBAEzCKAAWwhr/wkI7/4KCCn+3gcD/4oI4v64CKD/Ywmx/joJWP3eCFL8sAhM+34IGfw4Cbz6vwjJ+vgI2PusCYn7mwk9/AwK/vp2CQ/5hAhM+DYIpff/BzT4dwiw+O8ImPgfCTT4KwnE9y8JHPcRCYz05wfu8i4HHPTaBxP1VQhT9V4IHfUbCBj16wf69KsHpfPSBhbzbAbt8k4G4vPXBqL0VQcd9DAHivSLBz/0fgea8zIHmvEaBvvvHgXB8c8FD/MrBp/zDAZC9OcF/vK0BE3yyQN28c0CbvDDAdzxGgJk8g0CV/LGAcvxSgH28TMB8fKCAdnxpwD470j/WvD//q/xIP8E8Sr+U/I+/jjzIv4k8gr9ZfEt/I3x2vuA8XX73PFT+0jzx/uA8h77UPLL+jDyhvrg8rL6YfPD+sDzuvrb84X6DvPJ+WXzmPkf8wj5efRL+YPzUPiw9HX42fYk+Wf19Pdx9Az3yvLO9V70SfZG9W72O/SM9S70MvVk9YP1Qvam9aT1AvVN9YL0dPS685v1/fNJ9XXzSPSQ8tT2ifNk93nzavaf8jH2MvJ89ATx4PT68Kz2tPEt9kbxyPXx8OX17vAS9gTxbvY+8Y335fEd+EPyFvhP8pb4m/Is+GXykfcP8gf4QvL39yfyEveV8fP2Z/FJ+YDyGPtT89L4BvIs+SDy4/ju8SP3AfEB+QXyyfdv8Uz3P/Hv+C7yOPru8uH6XvO2+FbyxPh/8ib4UPJC9nnxP/io8iP6xPPU+jL03PvD9JD7mvRu+PHyIvdI8vr3zfI0+AzzqPqC9Ez7CfXo+gf1DvtG9bL6OvXt+e30w/ho9Ib6bvWI+xP2/Prt9cL68fVq+2r2S/ty9lD7g/Y6/AD3sfom9gr6uvV1+VP1KfkW9W76t/X5/BX3Xf7o9yn7XvYC+Oz0M/hD9T75Evbw+bL2X/uy9876mvdQ+n73JfyC+Hj7G/jz+J/2H/oA94r8APil/Mn3+fzD9yD9xPe1/SP4df6/+BL+3/ib/H/4Rvqp9+H5yfc2/kz6JgH1++H+vfqT/e/5Ivz6+HD86fij/tj5cf8V+mkAd/r//SP5ZP3Y+G7/AfpP/o/5kv1Z+fX8OPn//fT5HP4t+sf9HPq+/y77CP4/+kL+Qvqc/8v6KADe+r3+5fmk+oX3Vvw7+K0AZvohBCz8qQR5/O8Cpfu8/oj5nvx++I3+jPlk//n5XwJ4+zoDzfsaBB/8YwWk/FkDavuVAM35mf8k+WwB+fmgAnz6HgQs+20EPvuTBcr7IgeU/FgFpfsfBAr7tAJZ+vgBAfooBCz7ewXV+6sGX/z/B+/8owea/D8HSPzIBXT76wQE+/EEHPsoBVz7Sgel/MUJHv5GCob+DQn6/b8G1PwlBQP8RAaa/DYHGP1wCUL+TQq0/uoJf/6HC1j/AAqJ/rsI2P2cCLz9uAcx/UYJ7P0hDFb/8Qss//8JIP5vCdr9pgkH/mwLCP/+C2f/6gre/kcLDv8WC+j+owsc/ywOWAASDi0ApQvN/uEL3f7VDd//0gxg/5EMWf88Dd3/2g1qAAwPUgHIDHEA7QzdABYO0wF1DlsCyw7aAgINMwLdDegCVA5fA1gOkgN5D1QEUxDvBHYOHgRNDC8D5A9PBTkQxQW9DD4EtwsGBL0M3QRXD4EGgw/TBtIOpwZfDQ0GRg0kBigOvgb+DEcGhw5EByAMMwbBCrUF/g2mB7oNvweFDFwHxAs6BwYMpgfhClsHrQsXCNwLgAhLC34I5gsRCQ8MYgnQDAIKBglACKoJ4AhfCx4KsQouCgoL1QpiCXMKSwnkCpgI9QpvCDwLUAfnCvYI8Qv+CZYMZQdOC5YHgAt0BgoLXAe3C60GoAutBvcLWQnEDU4Ipw02CBMOmAUvDSsDZQzdArMMgQNzDUQGPQ9iBQMPSAUbDzAFHQ+aA0wOCwMDDioBFA1DAT8NSwOADo8D3A40AmEOHgKKDkoDTg8KBMgPNALYDlIBWg4QASgOkv7JDI//QA0EAfcNQAKNDsACuw4oAEMNmv/WDK8AQA13/3IMQP6nC1H+kguSAK0MuQTVDgACaA39/tkLev8hDDP97QoH/EAKeP3kCk8AOgxjAiINQQLhDNH/cwsS/mwKS/3yCYL8gwlc++MI7PqgCL39Bgp7AdkLNAICDPX/iAr2/qkJS/zdB/f6vgbX/EsHJv6MB0oAQQgHAsQIAgPoCDICJQjo/6QGG/3lBJD8XgRy/hsF/QAvBlUBEwYLABEFZwFqBSUB4QQ+APwDX/8eA1H/twKVAZkDnQLoA4sCtwNq//kBN/w7AKr98wBP/8MBDgIhA+wEiwQhA34D7wA9Ahz9IgDh+Vr+yftE/2n/DgFbAm4CygPzAh4DSwK1/yYAUf+X//r+Gf9P/ff9dAB0/+QCpgCZAnUA3QCJ/2cASP/GAwcBkARgAWoAGf9a/Nr8iftS/Dr+pf1kAUD/ZwK+/24DQgC1A2QAKAEK/6f8q/zJ+Sn7Kv33/L8A6P7eAh4ArQQ0Aej+Vf4t+438af/3/koAmf8V/xz/X/9m/2P9ev7y/mr/fgHgANb+mv+1/qf/Rf8OAD7/HgAO/xIAY/06/4X+2v/QABwB+v/DAEz9fv9n/DP/l/0KAGr+sQDs+5n/xPuy/7X92gBp/9EBU//FATj6BP9X+XT+R/1qAGb/cwEY/K//S/rM/oH7lv9Q+jP/yftFAIH9fgHF/fEBFvvJAOn3Sv+K+TsAm/rJAHz6pgA2/G4BEfuyAIL4O/+b+kEAAP17ASf9lwGT/GABUvpSAFP4a/8k+f3/LfiU/3b3Qf+o+uwAZPtBAZb7RwFq/SgC4ftHATf6WQCI+e//JPYV/vn15v10+Bf/EvzaAAT/QAKW/uABuP1IAZP6gf9F+j3/fPgz/gv0w/uD+Af+r/2rAK/8EQCI/O7/k/tg/1/6tP7o+vP+k/cs/fP20PzC+0z/F/50AFX74f7r+fP9Xft0/uz89f58/mf/2v2n/jH93/01+Vf7Afpa+53/7/3v/jv9X/yQ+0L7r/pu/hL8Ev8g/Ef/8PsyABz8xvz6+SP+Xfoo/gv6rvtv+Ev+ivmu/wz6dAJa+00FwvyrAlr7cwA6+r3+bvn//rX5cv6T+W38pfghALP6Nwb2/eUH2v4OA0H8pwDo+mMAp/oKAdz60QMp/GUCN/u0AiX7IgKQ+kECTPpgB538hQjK/MsIfPw6CUX83gSQ+fn/pfZuAKH2pAMm+NAHPvpYCf363Ais+mML7Pt5CET6RwNg90gDNffGBNj3NwX99+8HbflOC0/7AAzk+8EKhfvGBLD4VQVP+QAHf/rIBqv6YQlM/OgGQfunCfn8IgsN/hoJS/3TB/L8KQXc+yEGrPw5BO37kwRY/EQKhv9mDtoBjQ+VAp4MJQH/Bkf++AG4+6oBovvCAkj80wPo/GMKbACXEL4DCxKMBAwOggIYCHr/sATX/RT+mvpY/AP6mgK1/YQKVQLzD64FyA8XBr4K7AMpBXQBKQJRANX9dP61/9T/GgJ3AQQDUgIkB+EERAloBskIkwYKBIcEZwAXA078cwFy/ZYCJgCMBEsAJQXZAvkGdQI3BxAEeQi3A6kITgAzB7v+qwZP/rcGq/oCBeX5wwS2/ecGzf6SB+kC1gmdAtAJ5v4QCAr81gbi9wIFm/bBBIX4NwZr/L8IZv24CQH8YwnJ+YwI1PhNCJb6ZQmu+xQKcffoB6TyagX99LEGjfchCK/3XAgt91cIrvh2CV/8xgta+ZEKH/OfBybx1gYC794F6vDsBhX5MwvL+v8LO/f1CRP1mQiK9AoIAPX5B7Lx6gXA8BsFrfNcBsPynwXO8/kFmPZVB5T1wQbL9eAG+vPyBcvtuAKe7isDsPPUBUX1nQZr9ZIG1PIEBVPx9QMI84cEJPKtAzLwOgJC7sYAve0UAOXwWQEC8pYBGfZsA875FwX69EcCXvCU/2jtwP0B7sz9me9d/tnvNP798ob/sPgiAh776wK2827+VPD9+2HyXPx17o35/+r79tPuRfgu9/z7k/on/Sz78Pxx+BH7dvKU9yb1vfiN9kv55vO/977y/fZR8p32xPS492r12PeK+cb5/vvL+ln5HfmH88P1Ie6l8hzye/TI9rP2qPn69/f4ZPfS+aH3ovdC9tLx+PKy87fzHPdB9Wr6svb5+Jj1HflI9Qr4RfR49vTyKvZI8sfzg/DK+rbzkP239DH9IPTU+xLzKfda8Kz4+PCk91HwBfXm7rD3SvB7+0Xywvtg8un62PG9+yfywPyH8mD7pvF1+YfwU/lp8Kj4HvDD9b7u5vaS7wD+mPOgAEj1jf8I9aj+3PSF+3nz3PY/8Vfzku8w9CrwAfvi8/b/n/Z4AAf3X/+X9pf7uvQA/Az13/sJ9Vf2H/Jy84bwq/mw86ABwPdMAO/22PwE9YP8yPSD/MP0u/tX9OX9e/VL/Sb1q/iw8pj5KPMV/QL1qwDz9iwE5vhfAZj3Pvb+8XLz2/B5+vH07/0n9zcBP/m+Ad75Wvxa93/8uPfR/7X53/g49mT2B/Wl+9v3bf3X+KP9APlo++X3CwH6+ocFgf2T/5r6bvmi97b0bvVd9Ib1nvoP+TsCQP2k//n7zf38+sn+YPuZ/Af6fgDY+zj94/n99mf2b/mP97z9xPlfAj78kAJx/EQAX/sDAGP77Pzv+Sr6q/iQ+5r5Xf5F+9b+tvtX+oX5O/sj+lYBeP0RBX7/1AJR/mv84vo6+qX5uPzi+ioAqvzs/PT6eP1J+2oBbf25Aiz+TQQH/2D/Z/yC/VL7k/89/AgAR/xy/bX6Ef7e+skBtfwzAVj8QANt/coESf7/AFz8ufwt+ikABPzvAnT9OQOF/bwELP6SAVX8KP/e+kr/wvpeBEj9TQYv/gQBUvvG/hb6kgGN+4gGNv6OB9f+oARu/SYAO/ux/Rb69gDs+8IDcv3yBAr+OgUO/hsDvPwYB5b+DQrf/yUGk/32Azf8bgJE+1gDpfvIBmT9yAZW/TkFdfzGB8D9aAud/6ANvwAHCUv+mQNn+5YE5fukA2D7pwd0/UkKx/4FCQb+MgsS/7sLQv/yDND/Ogxf/30J4v0uBiD8LQWd+yEINP3xCsD+sQ1IAJsNVgBwDNj/6gw7AM0JwP74BeL80wf//fwHLf7LByL+iwykAEYOhQElDmcBRw5sAWgL3f/FCHf+cwnb/kYMbQBLDJIAYQq4/6wLkgBlDB8BoAxsAfsMygGMCzsBtwwQAicM/AEzCi0BMQvlAWwKqAEeCp4BLwtFAvENzAM+EiUGmQ/gBGgKVAL5CuUC+ApBA3QKZwOACt4DIQmSAwkL8wT8DdIGCxApCO0MuwbhBrsDrQVFA30G5QNyCbEF4AtBB7MMAAh6C7EHKwvWBx4LFAjDBgMGJQbeBUsIKQdVCmIIJAv2CEsJKAjsBZYGAgTUBWAGYwcwCTwJUgvCCl4JKArIBbMITwRZCIEC0AfKA+AIZgUPCqgDbAmVBaMKTQm7DAYJsQzIBRcL7gCuCNr/VwgKAUEJQAI9Cs8E+AsiBYUMEAXYDPEGKw5DBAwN0P/yCr7/GQul/y4LzQFhDHQExQ0cBQoO5wTQDR4DvgzAAGMLGwADC/oAgwvw/xYLVAKEDJ0C3Qw6AU0MnwInDSwBcAwfANwLDgC6C/EBjww7AoMMPgA/C9/+VAob/04K9v4nCrj9gQlVAPcKagAkC2f/xArb/yQLv/0dCoX9/wlY/98KPf+mCnz+CQoX/pIJrv6iCYYAXwqmADoKSP9VCVL+qwj8AOsJeAH/CWf+KQgv/sgHv/7CB0cANgi+ABQIbAERCPMChwjrAjcIAwH5BhL/xQV//k4FTP2BBFsA7AXlAgoHqwKrBnADyQZqA28GwQS/BqMCNgVy/pICuf3GAXT+zAFZAIgC4gEwAykAOwJEAFYCJAR3BDYDEARwAKYClP8rAgf/wAFSADkCLQNqA3YFNgRLBBsDJgP5Ad0BxgB8/xn/KP4m/jP9m/0G/7z+IgEsAN4B9gD9A3cC9QRAAzwE9gLFAhcCPQB4AOv/6P/YAYEAHAXbAXcFygG/Abb/OQDr/k//hf5qADH/4gEHAGkAPf+JADb/EQFV/3X/Uv5H/pb9uf7T/Yn+5P28AF3/pwNYAdED6wHuA24C+AJDAowCMgIVAuQBif9OAGL/2v+oAaQAcwK5AL//H//1+yL9svs0/eH8Mf7f/S3/bf7z/8P/GAGhAWwCSgF0AksAAQJc/WQAePy2/+z8pP+N/Bn/CvyN/mr4kPyJ90/8SPm1/QD7Qf+U+ywAjPoNABz6+f9c+g0AlPoVABj67v8N+9gAafw+Amb/lQSJAU8GAQFNBlz/YAW8/MkDL/3rA3/80ANj++wDUvxnBQH9sgYVAM0ImQN0CksE+AlqATAH6PxwA/b4FwAj9xn+6PZJ/Z31SPwp9pf88vfX/YL4qP4Y+ar/MfmXAMb54gHQ+lUDnfzQBET+mQVV/VEEXfpWAcr2o/3j9Lb69/IH+PPvVvVA7Z7zU+039KLxy/cL9vP7oPne/079qgNiAJYGUgGHByoAbwZw/9MEFP6LAq770P+b+D39f/Vr+9L2w/yo+5UAowCnBFIGvAg3CAUKNgZICGoDUgU0/q8Akftx/dH6l/vK+Kj5UPou+vn8u/sv/rn8tP/l/Y8Anf73/uT9sfye/KH8R/zw/N/7v/2J+yX/d/sB/736Kv72+R7+/vkSAG37yAJt/YEE2v7/BFr/qgQG/zkEQP7nArj8oQEP+08ATvm2/mX3Ff4O9uX7E/S9+Xnyv/oH8+n8s/SX/n329QC6+GUESft7Bpn8MggI/fEGUPs0Ann3FP+a9KP9HfNw/obzoABb9Q0EWvi6B6z7fgpu/hkNzwA8DgcCmA5uApwNwgEeDH4ACAs2/6YJpf05CBL8owcZ+yIHd/qIBiD6QQhT+9kKMf3EDLz+/Aov/iwI0PwbCRT9fgnD/FwJ/fsQCJH6IgVn+FUDDPeOAf31YgCF9fn/rvW+AJj2+QJM+HMEgPnxBAj6uQQF+mME0vmZA135fwLa+G0CHfluA0n6QQVB/OUF7P32BXj/fghUArcM5wWKD20IhA8NCVAMnwfECT0GhwpzBgwJegUmB2IEBQdcBMkGZQTUByIFQwf4BFIGewTsBSEEagQOA4UCuQFgAEgAyv47/zH8x/18+uz84fpF/Wb7vf2h+xj+C/sK/n/6Cv5y+Fb9V/dH/b34uf40+d//jPqeAXD8tQMq/qkFO/8kB2P+dwe5/cEHSPySB3/7vgf8/DAJ3v1sCmL/DwwVAkoOQwOPDxwCWg9SAHwOCP+WDVP8uAup+cQJwvk/CdT5ywi6+WIID/peCKn4mgfc9r4GMfaIBun1hQZJ9UEGW/VHBsb1ZQbl9MoF5fMiBcPyfQSs8oQEx/LBBAnynwRM84sFAPQdBj/0WAZ59HEGk/PTBUXzbAXL8uAE4vMkBfvz8QT/8cED1fAhAznw8gI78j4EMPSOBQH2uwZB+PwH0fegB1f2iAYY9OEET/PvA4rzgQPm8qcCh/OIAo7zKQLA8+8BGPTUAfjy+gDH8qQAZPPCAPfz4ADw868AaPM3AJXzDQAy9AMAYPSh/zjzcf5T8lX9C/MX/a3z5PxJ9ND8t/TN/Kj0qPyh9SP9nfae/XH38/0D+ZP+avoD/8b61v6X+dH9NPk9/Y35FP2J+b/8a/ld/I/4jftj+Y/7tfq1+zD7SPsK+2f6TPme+DP4LvfI9rL1s/WQ9Jj1JvRN9dHzJ/Yy9KH2aPQW+Bj13/nY9b/5dPXQ+IT0nfbZ8iD1kvFb9L3wSfRi8Df1sPA09ifxD/m08uX6yvMm+o7z3PmU8wD60vNQ+iH0H/up9HL74PSe+/j06/ye9Rz+M/bQ/n/2M/+f9vr94vU4/Nj0H/ym9Cf9CPU7/eP0Ef2e9KT9wfTh/kn1hP+N9eH9q/Qg/MDz2voY82P63vKU+33zwPwQ9Jr9bPTT/WH0Pv3g85f7yPId+s/xjPln8Xv42/D7+ErxPfpF8u36D/Nw/Fr0HP069QH9q/X+/Br2mvxJ9jf97fZ6/tv3j/4Z+Lv+WfgK/6L4XP/l+JUAoflmAKL5Qf8t+Sr/UvnDAGH6gQH6+o3/HfoO//D5sv7A+cr9Nfk9/lX5Lf4q+W3+Kvna/cH4x/wf+Ov7p/cK+rP27/m89hn7fveZ++j3Wvvt94j6m/do+pv3Efv69/b67fcc+oL3w/lr9235bveJ+k/46fzy+T7+FPv6/uL7Qv9k/Mz/7Pze/xT9T//J/N/+fPxk/iP8fv+q/KoATv1dAcr9XQKJ/jACuP7eAdj+PQHG/sD/Kf5S//z97v83/qP/2v1R/tv8/PzU+238OPsE/Uj7j/7w+/P/nvzW/g/8hf15+0X+CvxM/kj8Ff5t/EX/Uf0SAX7+AQIi/z0CS//oAQf/5wBO/soA9v2BAHv9kAAq/QoBDv2eAHj8UQDv+zf/+foH/4j6FwDR+qoA9/o6AUT76wBB+/MAjPsEAnT8MgNx/eIDI/4RBH/+ZgTW/mME4f6qBPr+xQTk/hEES/4pA4j9KQM4/RQEZv3zAxL9KQT+/F4Fif06Bvz9ewYz/hEGI/7yBUn+iQbY/jkHcf+ZBkz/TQZA/5YH6/+YCFEAiAmSAFEKpwBlCk8AvggH/6cGgv16Bv382Qa//JoHs/zSB2T8+QaR+zUG2/ofBRH68gNW+fwC0vgEA/D4QQTE+b4FyfrUBqD7rgda/DMI6fwvCDT9agij/YgICP6MCe/+5woQAIcKTgAMCwsBXA27Ap4O1gN+DiwEBQ/JBDEPHwVeDtMEhA7oBBIPFQUBD9MEbA45BP8NqAMvDeQCTgwfAgUMtQERCwMBmQqeADMJxv8zB6T+UQYe/vYEXP3/BGP97wX3/SsHzf4GCI//ZQej/x4H+f8EBun/AwZqAC8HgQFDB/YBtQePAqQH2gJHCH8Dmwj/A+8GfQNxBqcDqwZABN4G3gTvB/QF7Qj4BsgJ2geiCqYImwrgCEsK2QgrCtYIiwmECDcI0wfhBiYH5wZBB3cHsAf/ByQI5wdGCEQGlgdbBUMHwgQUB0UDaAaoAi8GpwJHBg4CFQbzATAGEAJ3BnEBcAbMAQAHYwE/B0UALAe/APgHGAGuCGoC3AkEBB0LFwR3C6YDdwtRA3YLlQO3CzADmQurAmYLFwIoC4gB7QoJAjwLXwJtC8kCnwvAAogLPQInC3QBmwrGAB0KLAE4CvwAEwrHAPcJcwDSCfn/mAlCAL0JLwCjCQcAcwmL/w0JO/+6CAH/cwjo/kcI1v+1CBsA4wgbAAMJl//1CLL+wQha/2IJo//ICfn+mQlI/9IJzf8GCg0A+QkEATgK7wFmCqoCfgq7Ak0KoQGTCVkBWwkvAsQJZgNcCjwEsAo6BHYKEwN5CWwBEAiyAAAHCv9cBUz9owNk/ecCa/6+Auv+bAK8/VsBPv3NAJL90AD6/foAnP5UAUL+NwHs/q0B2ADWAkwCzQPaAlwEHgPaBMEDoAU+BF8GzQQkBx8Frgd4BRAI3gU6CD0GHQiPBrsHLwbQBogFqgUiBCUEIwPyApcCIgK0AVIBFQJZAa0CngG3Aq0BoQKrASED5QHWAxwCAwNfAVkBDgBP/3L++f0t/Sb+vfyQ/oP8v/5L/G7/f/wwAOb8RP+S/I3+f/yS/3X9DgHD/rICMAAkBIEBWwWdAvIFQwOCBTMDIQR6AvMCuQHZAncBAgNUAbgC/wDiAXMAvwFYAKoBUwDCAOj/2/9//4H/X/+g/3z/2v4l/6D+H/9k/ij/TP3R/qT9T/90/hkACwBUAVgBXQJqACgCPv+7ARL/vAF///oBWP/gAcb/DgILACsCIv+rAev+kwFP/lUBLf5sAUL/QQLQ/+sCJgCPA3wARAQOARUFMAIhBlsChQZHAREGWAEEBu4AiAXf/gkEbf3DAq77SgFB+v3/f/kY/+z33v2k9uj8QfaN/KT1NPxZ9KH7nvN0+4bzr/sY9Ez8zvQB/b70Tv009eL9GPa4/hP3qP8u+LkAyfkfAoL7pAOM/NAEZP5jBuv/ugcBAb4IlgLoCaQDrgpABBsLbQOpCnUCBwocAqMJngCRCI3/qQe8/14Hmv/cBtT+9AXC/c8Ee/x3A1D7GgIn+q0AD/lF/7b3yf309TD8EvU2+wX11/px9eH6avXL+rb0bfoq9CP6pPPO+YrzpfmU83/5lfTY+bz1Tvr59V36S/cZ+5v48/v5+en8avv2/Tr8rP6x/bL/Jf+oAJoAkwHYAVkCBAMRA/MDpgPXA6EDUgNSA1wCrQJmAm0CBwNdAlkDCgKdA6EBzwKjAP0BqP/HAQ3/8gG1/hsCa/54Akn+3QIw/oICsf2tAm39LQLG/PYAtftFAOT6dP/9+RX/VfmT/qH4O/4O+HT+0vdf/nz3MP4j9wT+0fYA/pv2Vv6d9oz/IPcUAeL3DQJv+DADKfkVBVn6xgZ4+1sH/vurB1X80geC/NIHiPzBB3L8HgcD/GkGhfv7BSf7mgXT+ogEHPoLBLH5LQSW+SwD3/gXA6f48QP5+HsEM/m0Bd754Aab+u4G1/rMBgr7Dgd1+2gGYfvPBUf7ZQa7+6oG7/uSBuL7lQbc+0QGrPtjBTv7iwTh+koE7PqhBGH7SgUZ/AYG8/wlBxT+TghE/xAJOwAGCbwAzwgKAbMIQQEMCAABKwdtAE0Gsv8fBjn/OgVd/o4DLf0bAkj84f8z+2L/RPvn/w/8x/+n/FwAqP2mAHr+YwFt//UBKQBZASIAbgDT/yUAw//KACgAFQDa/6r+Pv9+/eH+Wfyo/r/71/5f+zv/0PsZAJP8IQGe/UUCO/4lA7X9YwOj/d0DY/1ABCz9qgS9/X4FkP5wBrj/gQeBAEsINgBoCCX/+wf3/VkH3/ydBiX89QU++yUF6PkcBDT5gQM7+XQDPvmcAwT53gMj+YIE9vgbBaH4owXR+FsGavicBj74ywY1+N4G0veiBoP3WwZ99rQFyvVGBdX1UgUZ9pYFhfYGBqX2Xgbv9tAGbfdYB7z3twes988Hk/fMB373tQff9kQHTfbFBqn1KQaT9DoFNfScBF30NwQF9JAD1PMLA4fzkgIJ8x4CMPMeAqTzXwKE9OIChvVzA0L20ANu9s0DC/ZuA+L1IwN89bQCJ/VSAkj1NAL59W0Cvfa0Asv2lwI/96cC8/Y+Apf1LwG29EIA+vNP/9jzmv509EX+J/UO/pD10f1B9u79+/ZE/tz2Vv7K9oz+QvcO/7z4BgBP+uEAU/tAAY37/AAw+rj/a/ml/ur4qP3J9138M/dt+6L2mvqO9iX6Ffcb+oL4m/o6+kz7e/ot+2D6y/pu+mH65fmF+fr4Wvjw9w/3b/cS9kL44PWY+Jj1qPfV9DH3hPR59jz0IvZC9I33Q/Wy+an2H/wu+Pb9V/mg/tH5Qv6r+bj9T/mx/Rv5Zv2h+Lj82fdF/B/3a/yv9lP8I/bb+3H1kPvs9OT6SvQw+sPzw/l786/5fPM++unzcfu89DP94PWc/tX2U/9g9z7/Z/c5/tL2av079kX93/VM/YL1qP1I9TP+KfUb/sf0WP0p9Fn8jvMf+/byMfqh8oL6AvNq+7rzhvyN9B7+m/UH/032Qf+o9n7/D/fX/5f3PgAz+GIArPjAADv54gCR+X8AgPmx/w/5Ov4i+P78OPcI/Gj2Ovuv9Rb62fQO+S70Fvk39DH5cfTz+Sf14voR9vz6mvaG+133dfxF+CP98Pg9/Sz5LP0z+S/9Lvl4/Un5cP7G+f/+G/oE/z76I/+F+on/A/sjAKf7sgBI/E8B7/x0AU79mgGg/WoCPf7KAo3+FQI7/h8Bu/1BADb9mf/A/Lj/o/x3/0T8g/58+3X9pPoY/Kj55frU+NX5LPhE+eH3Kfnw92D5SPhd+hn5Kfvf+eT7ovrl/Iz7rv1S/Ar+2Pwq/jP91/7H/ZT/Uf4pAKv+TwCy/rT/O/4K/6v9B/7k/Hj9WPzd/Vb8Ov5h/OL+qvx+/wH9zP9C/T4ApP1+APD95wBS/k8Br/5FAcr+ggEB//IBS//CATv/mgCg/mf/9f1C/839u//s/UIABv7FABH+cwEs/hoCQv4UAgf+jAGW/d0AJf2PAP381wAx/bIBuf2+AlP+NgOU/mkDnv4wA2D+lwLk/TQCgf1EAlj9AAOM/YEDoP3vA6r9wgTp/VwFDf6kBQj++QSL/RUE8vwYBNX8NQTJ/CgEqPwpBJP8RQSS/LIExvxfBSr96AWN/RcG0f3rBfL9zAUc/hUGeP5HBrz+XAbl/qQGGf/1BkH/Sgda/04HOv/FBsb+agZm/ngGO/4fBtj92wV//XgGmv1VB9P96gfm/UQI4f2HCNr9Qwig/d0Ha/3XB4n9YweF/SsHsv2zB0v+ZQjw/gcJeP8iCZn/EQmE/ycJY//TCPb+KwhT/rsH1P0oB1X9gAbs/NkGNv20B/L9uAjv/qMJAADdCcoAJQqeAeoJIQIbCTsCvghpAlUIZQL7B0ACNwhIAt0IdALlCEgCAgioASsHHgFlBrEAJAagAOsGLQHcB94BjAh3Ar4I0wI9CNMCkQfAAh0HzAKRBsoCvAWhAiwFlQITBb8CFAXsAjUFHwOfBXEDDAbFAwQG5QOABdMDuwSyA0oEzwNwBEEEsgTBBMoEHgVzBDIF8wMfBb4DKQWfAzcFfgNHBQMDLAUjAuIErwHZBMkBGwXdAVsFxQGEBZUBnAVjAbUFsgEaBvYBggbrAcwGhgJ5B0ADNggCBPUI8gS+CQAF/gmBBNwJyAOHCfwCFwl+AsYI5AFpCFYBGggEAfgHkwDSBxcAqwfw/7AHx/+qB53/mQet/6AHpP+YBw4A0wetADUI2ABqCPYApAj2ANkI4gAFCbQAGwmeAC8JvwBLCZ4AMglOAOsIrv9pCCr/5QcY/5IHPv9XB5T/OgfK/xsHEAAXBzIAFgcYAA4HYABKB8MAoAdSAQwILAKSCBcDBgmxAzMJZwPMCFgC6wdOAQUHEAGRBgYBSAbgAAYGAAH9BdEA3QV4AK4FEgB4BZz/MAW//ysFWABSBdMAWAUaATYFwwE+BXgCSgWGAv8EIgJ9BFwBzQP2AFYDEQEpAwQB7gLkAK4C/ACVAskB4QJ1Ah4DRwLrAh8CuAKqAuECvwNLA0oEaQP8Aw4DcwOSAmkDVgL/A3ACEwRHAsID6QF7A5MBJQM7AQIDCQHaAuUA0QLnAAcDHgGfA5kBWQQrArUEhgIbBdsC/wTWAmkEdwJWBEUCXwQSAiQEuAHRA1kBlwMXAXQD8gB2A/MAlQMRAZIDIwFnAx4BBgPwANkC0ADeArsA8gKdAE8DlwBgA2IABgPz/1kCYv/dAfn+RAIg/64CYv9+Amr/7AFS/38BWf99AZ3/gQHi/2wBEABmATsAzwGTAOwBtQCeAZAAbAFtAK8A/f8HAJz/1/+E/6X/fP/O/7n/NwAqAHsAmgAVALwAUv+uAOH+xwC4/v0Auf5BAbb+ewH8/tQBX/83Aq//jwIIAOgC+v8JA7n/DQMq/+QCnf64AnX+wAJ3/uIC1P49AxD/jwM5/+QDWv89BPb+UgR1/lQEzv02BFj9GwQK/fwDvfzGA/z8wwNA/bkDHP16A1b88QLR+50COvzeAmn8EwNq/DwDTvxVA/b7RAOe+yMDGPvaAtT6pgJ++mICCvoOAgX6+QEj+v8BSPoQAmr6LAK5+m0CI/vKAjr7BgMD+xwD5vo8Ax/7fQOM+8YDLPwcBHv8OQSb/DkE3fxOBJn8JARJ/PsD3PvFA2H7ggPH+6oDcfzgA9785wPv/K0DpPw9A0L8wwKq+zMCUvvQAWj7rgGh+6MB2/uaAQj8iwEw/HcBKvxIAcv74gD5+jYAZPqh/2D6T/+5+i//Z/tA/977Qf+P/HD/Yf2//5f9xv+C/af/Pf1k/xv9Jf8G/dv+s/xi/rP8Cv5p/RH+jf5a/l//g/72/6H+iQDN/t0A6/4bAQ3/dwFH/z4CvP+1Avr/AgMOAI4DJQAsA53/fgLO/ucB9f1fARn9eAGZ/FEBBPwyAYz7oAF4+1QCovsrA/f7aQMP/DcD/PsJA+37wwLO+2wCmfsNAlL7uQEH+7IB4voaAgD7IwL6+jACBfumAlf7jAJj+5kCgftdA/X7UQRx/PsEsvzuBIH8SATv+3MDPftqA/L6AwT++kUE6PpbBMf6SgSl+m8EsvqpBNz6fQTc+m8E8vqfBCb7BAVy+2cFsvs5BZv7owRF+y8E+vq+A7H6UgNw+p0DnfoVBPb6agRV+9ME1/uOBA/8+wMn/KQDYPxOA5L8KAPT/CEDGf0LA1L9/QKL/QsD1f3GAvn99gHX/UUBx/0iAf39aQFg/o4BpP5xAbv+BgGk/m4Ad/4tAH/+7P+S/qr/rP6J/9/+Yv8O/5f/a//6/9r/FwAfAKr/GAAO//X/v/72/5b+CwCq/kEAhv5dABj+XQDk/YsA+v3wAGv+mQGc/isCXf6IAgD+0AK4/RUDr/1qA1/9hwPf/HoDZ/xjAxn8XANH/JUDNvywA7b7mgMU+4EDU/piA4r5RAPe+DQDr/hcA734lQPK+LsDvfjIA1L4mgPc92kDf/dHA1f3RwN793EDm/eXA6v3sQPQ99YD8/f8A6j37gM/99cDCPfgA/D2/AMj9z0ERPdwBIL3qwQp+BMFk/hPBV74LAXA98UEoveWBB34rgSD+LsEzvi8BLD4jgRX+EoEQfgwBDP4HgTm9+oDa/eVAxb3SgMB9xgD/fbpAuX2rwLi9oUCJPeGAkX3fQIf91IC9/YoAuz2DQIA9/8BDPfnASL3xwE+96MBC/dFAcb20AAA948AIvc2AM72l/+u9hT/k/aU/qv2Ov5g90D+BPhO/o34XP77+GT+D/k+/vb4/f3E+Kf9yfhp/d74L/0A+fr8k/kB/Tb6Dv2b+vn8yfrE/NT6f/zk+j/84foA/Lz6vfu8+qD7Yfvr+1n8afwE/bn8l/3s/N792vxj/T78bvxF+zj7GPrw+dz4TPkB+Jr5wPdx+ub3TPsx+Kj7U/i5+134r/th+HT7SPhj+zz4Xfsq+Gv7EfjO+w/4/fve99/7dPe1+wD3iPuT9mP7RvZh+zT2+vud9i39ePeS/nX48P9h+dEA5vm/ALz55P/5+Mb+9vfJ/f32Nv1I9vD83PXG/Kv1HP3p9ar9Z/YA/tv2d/5c96f+ovc2/m73zv0O96X9pfZr/Rz2Gf2M9dX8J/Xi/Cn1ZP2p9Sn+gvYQ/4n3zP91+Pn/9/jH/xL5k//7+Kj/5vjG/8v4YP92+Jn+CvjA/bP3Jf2U9w39w/dx/TP4Cv61+GD+Bfl+/iz5Wv4k+ez97/h8/bb4vfxT+NT73PdV+6X3P/u295T7FfgH/Jr4YPwm+cf8wPki/Uv6hf3E+gf+MfuI/oH75v6r+wD/r/v1/qz7I//m+6D/avw5AB79CwEB/toB5f5uApT/zQIDAJYC6//2AV//LAGD/t3/Pv1C/sT7ofxX+mH7Rfne+sf4mfqa+Ej6jfgm+rD4bfoU+Tr7wPk7/Ir69vw3+3X9zvvo/W38Vv4X/d3+0/0z/3D+Wv/k/rz/Wf/T/4X/cP9P/w7/BP/d/sn+7v62/vX+sv7U/rL+Kv8I/xkAu/8OAWcAuAHRAPMB2wCTAWoA5QCt/yUA1P5j//n9zP5E/Vn+tvwg/l/8Ff4x/Pb9CPzy/fb7cf4x/Er/o/zl//r8UwBB/dgAl/1iAe/95AE+/iICXf7sATT+pAH6/aQB6/2/Aff97AEj/kUCfP6fAuL+GgNT/4wDqP/BA7j/2wOU/5wDJv9DA6P+OQNY/lgDQf52A1L+eAN1/rcDzf48BEv/yQS8/0AFAwBwBQcAdgXX/zcFbv+7BNT+PQQq/tMDhf2wA/78nAOC/HsDA/wwA3n7twLp+pwCpPrDAqL6MwPt+iYEofsiBXn87AVP/YcGEv4MB7/+mgdW/ycIxf96COv/YQi4/yIIX//rBwj/bweg/ogGG/6OBaj9wwRk/ToETP1KBIX91AT5/b8Fnf74Bmn/6gcSAJ0ImQARCfgAGgkSAeEI/QBXCLEAowdKAOwG5P81BoX/tQVP/3AFPv9YBUX/dgVj/+cFp/92BvP/6gYvAHAHcwC7B5oAnQeNAIsHiACLB4wASAdsALAGGQDbBaX//AQs/2UE2v4cBLz+zQOn/kgDif7eApD+zwLi/goDdP9dAygAmQPYACgEtQHvBKQCGwUrA/0EcAP2BKYD3gS/A8IEzwNmBL4D8QOqA3oDpAP5AqQDyQLWA/oCNwRqA60E0AMJBf8DNQXlAyUFbgPWBPwCggSOAjIE8gHRA3EBiwMhAW0D4ABpA90AlQMqAfkDYAFcBHEBtASTARoF2AGVBU8CJgamAp8GwwLuBuwCNgchA3oHNAOiBwYDnQemAn0HIgJIB78BKAeqATIHlgE/B6YBWQeqAWoHXQFNBxgBLwfXABMHqwAAB6EA/waPAPkGkAD8BqcAAwe5APkGhQC6BiMATwb4//QF2P+YBaT/NQU9/8gEtf5lBGb+QwRt/mwEp/7IBOX+KwUl/4cFd//UBcr/BgYbABsGSAAJBjYAzwUSAI4FIgBzBZUAnQVpAQwGRAKLBskC4AbWAu8GewK4BkECfgZnAl8GdAIdBiMCnAWLAewEAAFKBNsA6APwALsDCQGnAzYBtQOrAfwDaQJ2BEgDAgUKBHQFYgSYBVwEbwUtBBQF3gOSBJMDBgRnA4sDTQMfAyMDvwL6AncC4gJOAtsCRALdAkwCyQJYAswCcQIOA6cCdgPgAtQD/QILBOwCDQStAsUDOwJcA78BBwNdAbcCGAGOAgMBpAIjAe4CbAFSA74BmQPxAaYD7AGMA7UBZgNbATkD5wDrAlsAcAK5/+UBH/+VAbn+hQGM/rQBlP4RAsr+iQIc//oCdP8oA67/QwPf/2wDGwBpAz4AbANmAJkDowDRA+QA8wMVAbsDEgFEA+4A5QLXANQC6QARAygBSgNnAXADnQGcA9QBiAPpAUAD4gEiA/UBBAMNAqACBwIyAv8BvAHzAU8B5QFBAfwBQQEJAgAB4AHAAKgBcwBdAf///ACk/7EAX/9+ACb/YwAN/2cA/P5+AAD/pgAO/9AA9/7iAL/+2gBq/r8AMf60ACz+zwAz/gEBXf5ZAaz+1gER/2UCXf/nAlj/NgMw/2ID/P53A7L+cANm/l0DGf5IA/n9TQPy/WUDw/1uA4v9egNh/Y8DRP2tAzj90QMq/fYDNP0lBGf9ZgSQ/aAElP3BBH/9zARj/cUELf2mBKz8UQQF/NsDeftpAwj7/ALG+qcCqvpsAor6OgJ++iECp/ozAt/6VgL2+mkCNPuMArz7zAIf/PECJfzhAgT8wAIW/MgCZvz9Ap38NAOd/FYDmvx2A878sAMN/eUDJv0DBEH9HAQv/RoE+fz8A/D87APz/NQD8/yoA/n8cAMN/TADUf0CA3j9wAI4/UgC7fzMAa78WQFj/OEAO/x+ACP8LAAS/OX/LPzC/2b8uf+o/Lz/6PzC/zj91P+u/fn/Pv4sAN7+ZABS/4EAmv+CAMr/cwDH/0QAsf8KAKT/2P+M/6j/fP+E/3z/av9p/0L/Of8A/yb/wv49/4z+Wv9Y/qT/Pv4mAE/+qgBy/hABkv5iAaz+uwHD/iUC0P5tArT+hAJk/nQC9f0zAmn9+AHr/MYBg/xtAR78MgHb+0wB0PvAAfz7dQJM/CIDm/y4A+H8JAQV/WYEO/2SBF39nQRy/ZYEfv12BHj9MARW/c8DGP1FA7j8rQI//BwCufunATb7YwHD+lYBdfppAUb6fwEz+nsBLvpDASn6EQE/+h4BiPpsAf368gGZ+24CL/y/Aqj87wID/fICLf3bAi390AIV/bkC4vyZAp78hQJj/GkCM/xMAh78SgI2/DsCafw9Ar38agI3/bUCxf0XA1X+NgOy/gADzv67Asr+UQKd/p0BOf64ALH94v8z/Uj/3vzF/qX8a/6X/GL+x/yF/iD9zv6Z/Rv/Gf4O/2f+sv6F/lX+mf4L/qv+5P3J/t/99v7v/TP/BP58/wD+xv/r/RIA5f1zAPD94gDr/U4B0P2tAb/9CgLK/WYC7v24AuH92gJk/asCoPxKAt/76AFn+7QBN/u3ATb74QFS+ysCdft6Aon7uQJy+9ECI/uxApn6WQLK+dAB0vgsAfn3oQBt91IAOvdMAGT3lQC99w0BIvieAaf4SwI1+fwCovmOA+H57APf+QkEuvnvA4r5rgMn+T4DlPitAhP4KwLL99oByffKAQD4+gFa+FwC0fjhAkj5bgOl+eUDyfkoBID5FAQA+cIDl/hjA174EQNc+NoCefi8Aqf4rwLa+K0C8vifAt74dQKz+DQChvjpAUH4jgHj9yYBuvfoAOL36QAw+BgBg/hgAer4wwGQ+U4CZ/ruAiz7cwPQ+8oDVvzvA3/8uAMc/AoDQvvxARn6hgDJ+O/+jPdc/Y32+vv69fr68/V7+mT2ePoz99z6NPiB+w75G/yl+Yn8DPrG/E/61PyD+sT8m/qZ/KL6Z/zT+lj8H/tm/G37gvzG+6X8M/zN/I/83fyu/Lv8nvxw/Hf8C/xB/Jr7APwl+6v7rvpr+1f6avs9+qz7ZPpB/Nj6/fx5+8z9L/ys/uL8af9f/ej/if32/z79fP93/N3+ePs3/mv6nv10+Vj9yvg3/Wb4NP1F+Iv9fPge/un4of5L+cz+Z/mT/i35Kf65+Ln9Lfhn/av3M/1E9xz9Afc2/e/2a/0E9879RvdR/qv3zf4Y+Fj/ifi4/9H4pP+/+C3/Vvhr/qz3k/3x9uH8V/Zw/Pv1N/ze9QD81fWr+8T1T/ur9QT7m/Xl+qv1BPvx9Xn7f/ZW/FP3Vv01+DD+7PjX/mr5Tv+1+ZP/6PnR/zb6TwDU+jIB1ftmAhX9fQM0/g0E2v4HBOz+aQNp/mcCf/1LAXX8NwB++4z/5vpf/7/6U//O+nj/CPvH/1n7DQCa+zcAvfsiALP79v+T+7v/ZPsq/wT7ZP6D+nD96Plc/D/5fPvA+ND6ePhj+m/4P/qk+BX61fje+er4ifnH+O/4Vfhu+NL3Y/iR98r4s/d4+T74ifpO+WT8CvvM/jP9FQFL/8wC9QCMA+4BgQNIAjoDVQK8AhgC5wGIAfgAzAAiAAQAjP9V/2b/6P56/7L+c/+P/lP/eP4l/2b+9f5I/tP+Hv6M/tH9F/5t/cz9Mf3v/VX9dP7U/RX/hf6q/0L/QgABANoArQBWASoBhQFRAUABAAGXADoAof8R/2T+m/0c/Rz8Lfzv+sf7UPr3+1363vwi+0v+cfy4/9396AAb/6gB9f/GAT4AdQEUAPYApP9pAA7/9f90/q3/6P2k/4P92v9P/UgAWf3/ALL9ygFC/ngC5P72Anf/FAPK/+IC1P93Apf/2AEe/1kBnv4mAUX+JgES/lwBEv7WAU7+hgK2/l0DNv8rBKP/vATU//wEv//zBG7/yQQB/4kEk/4XBB7+iwO5/SMDif34ApP9IwPf/aoDY/5FBOz+uQRM/+EEZP+7BC//cwS8/v0DEf5iAzr9/AJ+/PECBfw3A9/71wMe/JMEp/w1BVb94QUx/oEGGf/eBtr/FgdxACgH0wAKB+8A1AbPAGgGYwDIBbb/QQX//uEEUf5zBJ392QPo/EQDVfz9AhT8FwMx/HMDl/zTAxj9EQSQ/TME8/09BDT+GARC/qQDC/74Aqf9hQJf/YICZv3RArb9XQNL/g4EEf/SBOz/nQXGAFUGewHjBvEBMgcaAi4H9QHcBpcBdgY3ASgGAQHvBf8A1wU9AesFtwEJBk4CGAbdAg0GRQPeBXEDdwVKA8wEyQILBBQCWwNMAdECmQCOAhwAZQLQ/y0Cpf/1AaP/uAG8/38B7P87ASUA/ABnAP8A1gA0AWkBiwEVAvEB0wJDAocDpgI5BDID6wTCA4QFPgT0BXsEIQZZBAAG8gOhBV0DGgWcAmoEuwGhA+4A4AI7ADICl/+ZASP/NgHd/hABp/4fAYH+YgGI/tsBvP56AuX+CQMA/3MDTP/KA8L/CwRLADcE1ABWBE4BewTJAcIEXAJBBREDAAbZA+UGhwTEBwkFdwg6BdkIAAXQCGwEbwiHA8UHkwIMB9sBfQZmASgGQAEVBlwBNQZ/AU8GjAFIBnMBBwYwAYsFwADXBCYA/wOC/yUD5v5qAob++QGG/ukB0P4wAmf/xQIpAIQD0wA5BEABvwSFARUF4AFVBSsCaQUoAjUF6wHIBKEBRAR6Ac0DbQFqA10BGgNsAfMCiQHzAsMBHwMsAnoDbQLKA6ACEwT1Al8EHAOBBDIDgQRFA2cELQMoBAcD2QPXAocDoQI9A6ECHwPdAi0DKANOA10DYwN9A2YDqgNlA9sDVgP2AzAD/AP8AgkE0AIXBLQCCgScAvMDkgICBKgCKQTUAj4E8gJABPgCQQTrAjMEwAIABGwCqwP2ASsDXQGaArsAFQIlAKcBp/9jAVX/SgEx/2kBRP/PAZD/VAL9/88CbAAHA7UA9QLUAMUC4ACJAuIAgQL8AMICPQEeA4sBiQPgAegDKwIsBGICfgSaAqkEuAKVBLQCcQSjAjYEhALqA1UCgQMSAuQCqwElAigBYgGcAMcAIgBWAML/FQCI/0EAmf+/AOT/PQE9AIYBhQB6AaQAOgGtAO8AsQChALYAYwDJAAYA0QCd/9cAZ//2ADb/EgED/yMB+f5AAfb+VQEO/3ABYP+nAbL/4QHz/xsCKQBYAkcAkgJgANMCfwAbA6EAZwPUALwD+gAGBOkAKASdAB4ELQD1A87/ygN6/58DAP9bA3X+DQPz/cYCkv2QAlz9dwI4/WwCL/1xAkn9jgJt/a0Cg/3DAmr9uAIv/ZUCBv14AuX8ZgK9/FkCm/xgAoL8fgJ//LgCifwCA4n8RwOK/IcDj/y5A7L86gP+/BcEJ/0bBBn97wML/bkDC/2JAwD9WwPp/DkD8vw8AzH9cQN4/bsDlv3zA579GwSh/S8EjP0iBF/99gMt/bsD9vx2A6v8IwNj/NQCRfydAlL8egKD/GoC6fx0AmD9iALG/ZkCD/6fAh/+jAL9/WAC1f0wApn98QFI/aQBFP1mAez8MwHC/AYBtfzsALb82wDJ/M0AKv3gAKv99gAA/ukASf7NAHT+nQB3/lsAcf4cAFz+4f96/s7/9/79/5z/SwBAAKAAvwDlAAkBDQEhARcB8gDwALQAtgCgAIIAoQBLAMMAFwAcAfb/hgHY/8MBpf+8AVX/kgEA/1kBtf4jAXr+CgFc/vIASP6rACD+MwDe/bH/kv1K/0f9B/8E/QH/1Pw0/7n8l/+2/D0A2vzvABH9iAFM/Q4Ck/1nAtD9lwL9/bUCH/7CAi3+3QIw/voCI/4OAwD+HgPU/QIDkv25Aj79iAIE/YEC6/x7Atr8aQLG/G4Cv/yEAr38hAK1/GcCpPw7Apb8HAKW/AECnfzTAZT8lgF8/FIBXPwSATv81gAf/I0AB/w5APX72//o+5T/7/uJ/xb8tv9a/BIAs/xzAA/9tgBd/f8Aqv1DAfD9ZgEf/l0BMP4oASP++AAY/t0AGP61ABj+fwAU/jkAC/75/wb+xf8D/n//9/1F//P9EP/5/dD+A/6J/hL+O/4o/hL+Vf4N/pL+9f3A/t/96/7b/Rz/6P1Z/wr+pf8Z/u7/CP4mANr9TACB/VYAEv1LAK78PQBn/DoAL/w7APr7QQDl+1kABfyPAEz81wCh/CYB6PxpAR/9ngE+/cIBLf3HAeT8qgFp/HAB4vszAWv7AQHs+tYAa/q0AAr6rQC6+bYAhfnTAHz5BgGb+UoBzfmOAQD6yQEu+vgBXPocAmH6IgIw+gMC7/nWAbj5rQF/+YgBQvlsAQj5YwHt+HsB9PivAQ757wEw+SsCSPlSAlL5XwJe+WACfPlgAqz5aQLb+XEC+flzAin6fgJh+oUCdPpuAmr6OwJX+v0BTvq/AVL6iQEx+kgB+fkHAeL56QDV+eQAv/noALX5/wCn+RUBqPktAeH5UQEz+mkBd/pfAYz6IwF7+sIAZ/pWAE/65f8f+m3/6/kA/8P5qv62+XT+0vlq/gf6fP42+pn+Wfq0/nX6xf6J+sD+lvqe/rL6av7o+ir+LPvk/Yj7p/3v+3r9N/xO/V/8Kf14/BH9lPwL/cL8Ff36/Cn9NP04/W39Qv2l/UX91P1B/en9L/3e/Q79yf3r/K79x/yF/Zr8YP1r/FP9RPxT/R78Rf3m+xz9m/v2/Ev72/z++sD8svqz/HL6vfxE+tX8Jvr8/Bv6H/0Y+kT9H/p4/TP6r/1I+uH9V/oP/mD6O/5f+nf+Xfq4/lb65v4++gv/IPop/wD6N//Y+Tr/q/k5/3v5R/9S+Wb/NPmE/xv5oP8K+bT/A/m//w/52P87+fz/hfkQANr5BwAm+uT/X/q+/4P6of+P+oj/ePpi/zj6O//f+Sj/gvkX/yf5+v7X+Nj+oPin/n/4bf58+D3+mvgb/tL4Ff4j+TH+iflV/uz5cv4/+pP+hfq9/rz65v7f+vf+5vr//t76Af/N+gD/uPr5/qX65f6U+rv+g/qZ/oL6kv6Z+qv+yvrX/g/7AP9X+yj/pPtM/+37Vf8i/EL/Qvwv/1j8H/9h/Bf/ZPwb/2H8I/9W/C//SPxE/z38Tv8z/Dv/JvwS/x/82P4j/Jz+Nvx1/mP8Xf6d/E7+2/xT/iD9av5p/YX+q/2c/uT9q/4R/rH+NP6k/kf+if5M/nH+Tv5S/kT+N/43/iD+Kf4D/hT+9/0G/vz9//0D/vz9Jv4L/lj+Kv58/kj+k/5j/pL+df6L/ob+jf6a/n/+o/50/qX+hv6x/rH+vf76/s7+Tv/a/on/1P6x/8f+v/+7/rj/tf6a/7j+X/+9/iP/0P73/uz+6P4O/wf/O/9B/2L/gv97/8L/hv/w/4b/GQCI/ywAiP8iAIX/AQCE/9j/hf+4/43/of+W/5T/mf+Z/5T/r/+I/+T/ev8qAGr/fgBc/9YAUv8oAUv/bQFH/4sBN/+IARv/dQH3/kwByv4pAZ7+FQF7/hUBZv42AWb+XwFu/oEBdf6hAXr+xQF8/vEBfv4jAn/+WQKB/nsCeP6OAnH+qgJ6/tAClv78Ar/+GgPs/iwDGP8zAz7/IwNT/xADYP/8AmD/3QJK/8UCKf+8AgD/xQLW/ugCtP4eA5r+WAOL/o8Dgv64A4P+1AOM/uEDnP7bA67+wwO5/poDvP5zA7j+VQOu/kQDmv5HA3/+TgNa/lIDLP5bAwD+WQPb/VEDw/1DA739MgPK/SgD7P0fAxz+JgNW/j0Dmf5YA9H+ewMA/5cDG/+mAx//rQMV/6sD/P6hA9v+jgO5/nADmv5SA4n+NwOI/iYDmv4jA7/+KwPy/jwDL/9UA3D/bQOu/4ID5f+SAxIAowM6AK0DWACfA10AgQNVAFkDQAAoAyEA9QIAAMYC5f+tAtr/rQLl/7IC/P+yAhkArwI+AK4CagCoApcAkwLAAHUC5wBPAgoBIwIqAfgBSgHMAWQBrgF/AaABlwGXAaoBngG8AbQB1AHPAe8B3gEEAuABGALQASkCqAE3AoIBTgJjAW4CTwGTAksBvAJUAeICbQECA5UBGAPFAR8D6wERA/UB6QLuAbkC1gGLArQBaQKOAVkCagFiAlQBggI2AaoCHgHWAh4BCQMpATcDMwFVAzYBYwNAAWcDVgFqA1wBXwNFAUUDGAEiA+4ABwPPAP0CtAACA6QAFAOjADYDsQBgA9EAjwMAAbwDNwHgA2kB9gOQAQMErwELBL8BEwTJARwEzQEpBM8BNgTFAToEtAE5BK4BNQSvAS0EtAEfBLsBCQTCAewDyQHMA9oBsAP8AZ8DKAKWA1ECkwNzAo8DiQKIA50CewOrAmIDpAI0A4wC+AJzArcCYAJ+AlUCUgJHAjQCNAIiAigCHgIrAikCOQI9AksCTAJgAlUCewJSAqYCRQLWAjACBAMQAi8D7wFVA9cBbAPMAXMDzwFqA+ABWQP8AT4DHAIfAz0CAwNZAvMCdAL1AokCBwOZAiMDnQJDA5ACagN4ApwDXALCAzMC2QMDAuED1gHUA6oBuwOLAaoDgQGJA4EBTwN9AQ0DdQHUAm0BtwJpAbwCagHQAmcB5AJfAQIDWwElA1kBRQNYAVsDUQFbA0ABSgMmATADCQERA+sA6wLQAM0CwgC1Ar8AlwLCAH8CygBwAtcAbQLnAHQC9gBzAv8AZwL/AFwCAAFLAv8AKQL4AAAC8wDaAfYAvwELAaoBLQGSAVgBeAGIAVsBtwE3Ad4BGAH/AQQBGwL1ACwC4AAwAsoALQK1ACYCngAfAoIAGwJiABgCPQAYAh8AHgIOACgCCAAyAgoANwIVADoCJgA6AjAANgIvADICHAAtAvb/LALG/zICjf89Alb/TAIo/10CDf9wAgv/hQIZ/5cCIP+hAh7/pgIe/68CI//FAhj/2gL8/uwC5v4JA83+IwOj/jMDd/5BA0X+SAMO/k0D3v1SA7b9WQOh/WkDpP2BA679mQOv/asDo/21A4/9uQOG/cIDiP3KA5L9zwOg/ckDrP24A7X9mgOx/XEDpP1FA5D9HANr/e8CRP3JAir9sQIc/aQCI/2nAjj9sQJL/bcCYP27AoP9yAK0/d0C5f32Ag7+DgM0/iEDU/4sA2P+IwNg/gYDTP7ZAjT+pAIo/n0CIv5lAiD+XAIq/mYCN/54AkD+iAJJ/pMCWP6ZAmL+lQJn/ogCcf54Anz+ZwKP/lQCpf43Arv+DQLT/tYB7v6QAQD/QAEN/+gAEf+QABT/RwAe/xUAKv/9/zH/+v82/wcAR/8lAGT/SgCS/24Axf+FAOz/ggALAGQAIwAvACoA5/8oAJf/HgBR/w4AHv8HAAf/DQAQ/x4AM/9HAGv/egCo/64A2v/gAPn/BwH9/yoB6/9LAcf/YwGS/3ABUv96AQ7/fwHM/ogBlP6OAWf+lQFH/pwBNv6ZASj+jgEe/ngBFf5YAQj+NwH//RIB8v3rAOH90QDQ/b8Auf24AJv9vgB7/cwAWP3rAEH9EAE3/SkBNv0pATf9BgE3/doAPf21AE/9kgBm/XwAhv14ALH9hADh/aMAF/7GAEf+5wBq/v8Afv4DAX7+/QBu/vUAWf7kAD3+wwAX/pAA6f1ZAL/9JQCd/fj/hv3M/3v9qv+B/Zf/l/2C/7L9Zv/M/UL/2/0L/9f91/7H/bX+tv2W/qT9fP6W/W7+l/1k/qz9XP7V/Uv+Df4w/kz+FP6Q/vD9zf7N/QT/tP06/6X9bf+g/Z7/of3O/679/P+7/SIAxf07AMn9RQDN/UIA2v06AOL9KQDb/RQAx/0BAKD98P9f/ej/Ef3s/8L8AQB3/CYAOPxSAAf8fADr+6MA4vvCANr70QDO+9YAsvvPAIP7vwBd+7YAP/u2ACf7uAAi+8AAGfvGAAj7wwD3+sIA5vrDANP6xgC9+soApfrQAJf63gCX+vwAofomAaf6VAGh+n4BpfqoAbr60AHV+ukB9PryARX75wE9+8wBYPujAWv7aQFh+ykBR/vvACP7wwD5+q0A0fqrALb6vwCo+t4Aovr8AKX6DQGs+g0Btvr6AML62gDN+rEA2PqEAOH6VgDv+i8ABPsQAB77+P89++f/X/va/3770P+W+8f/mvu4/5H7o/97+4n/Y/tu/1f7XP9T+1P/UvtS/1/7Xf93+3P/lPuJ/7P7mv/U+6D/9/uW/xv8d/9C/Ef/avwI/4z8xf6j/IH+q/xF/qf8FP6b/PL9kvzd/ZP80/2e/Mn9s/y1/dX8mf3+/HD9MP0+/WD9C/2Q/d78x/2//P39svwp/q/8QP6s/ET+pPw6/o/8I/5r/Aj+Ovz3/Qf89/3a+w/+u/s3/qj7Z/6i+5r+qPvD/rP75f7D+/z+0/sH/9z7Df/i+w3/3/sK/9P7BP+7+/z+lvv1/m375f47+83+Cvu5/uT6q/7J+qP+uvqk/rn6qv69+rn+x/ra/tj6B//p+jb/+fpa/wD7cf8A+3z//Pp8//L6d//i+mv/zfpi/7b6Wv+d+ln/hfpg/276a/9Z+nf/Rvp//zr6hf87+o3/UPqQ/3X6j/+l+oj/2Pp//wX7fv8n+4n/O/ue/zr7u/8q+9f/Dvvp/+367//U+uT/x/rG/836lv/h+ln/BPsY/zD73v5k+7H+m/uZ/tH7l/4D/Kv+LfzQ/k78A/9n/EH/e/yB/4/8uP+e/Nr/qvzk/6/8yv+u/JP/qPxH/6X87/6k/J3+q/xm/r38Tv7X/FX+8vx3/gr9p/4f/d7+MP0R/0D9Of9R/U//Y/1T/3X9Sv+G/S//kP0G/5L92P6P/a7+jP2G/pL9ZP6k/Uj+w/02/vD9Mf4o/jv+Yv5W/pn+fP7D/qj+2/7a/t/+B//T/iz/uP5F/5n+Uf96/k7/Y/5B/1r+Lf9i/hj/ev7//p7+3/7K/r/+9/6c/iD/fP5E/2n+Yv9m/nz/df6T/5P+pf+5/rH/4f60/wH/rv8Y/6P/Jv+U/zD/i/83/4j/QP+N/0z/mf9c/6X/av+q/3j/pP+E/5P/i/93/4//Uv+S/y//mv8U/63/Bv/M/wr/9v8c/yoAOf9iAFb/lQBx/78AhP/aAIv/5QCI/+IAfv/WAG7/wwBc/7EASv+dADf/jwAm/4kAG/+NABf/oAAc/74AKf/kADv/CwFS/yoBav89AYL/PQGc/y8Bsv8VAcf/+ADW/+AA2//UANP/2gC//+8Aof8SAX7/PgFa/2kBN/+MARX/oAHy/qMByv6TAZ7+dAFw/k8BRP4vAR7+HwEG/ioB/f1WAQj+ngEl/vgBTv5VAoH+pAK4/tsC7P7xAhv/5AI9/7sCTv+CAkz/SgI7/xwCH/8GAv/+BgLi/hsCzv45AsP+WALC/moCxv5mAsr+RwLK/g0Cwv6+Aa7+agGT/h4Bcv7nAE/+ygAv/tAAFf7wAAf+JgEK/mYBHP6mAT7+3QFr/gsCp/4yAuv+VQI6/3cCj/+ZAuL/uQIvANYCagDlAo0A4gKSAMMCdACFAjcAKALf/7QBfv8zAR//tQDU/ksApP4EAJn+6f+u/v//3f4+AB7/lgBg//oAnv9YAdT/oQEAAMwBIwDWAT4AvgFVAIsBZwBKAXoABwGQAMwApwCgALwAhQDMAHcAzQB0AL8AfACnAJAAiwC0AHgA6AB3ADABjwCOAcYA/AEcAXcCjwHyAhECXAOVAqQDBwO4A1QDkgNwAzADVAOdAv8C5QF7AhwB2AFYACoBq/+GACX////M/p3/nv5q/57+af/A/pb//f7l/0X/SACP/7EAzv8SAQAAYgEeAJwBKgC+ASUAygEVAMoBBgDGAQMAxgESAM8BNwDiAXQAAALJACsCNAFfArcBoAJLAuwC6AI9A4IDiwMLBM0DdAT8A7AEDQS1BP0DhQTKAyUEegOjAxEDDgOdAn0CLAL5AcoBkgGBAUgBVQEbAUQBBAFFAfwAUQH6AFkB+QBUAfIAOwHkAA4B0ADQALkAiwCqAE4ApwAlALUAGQDWAC0ACQFcAEgBoACTAe4A4gE9ATYChgGIAsUB2wL6ASwDJgJ4A0wCwgNtAgQEhQI9BJUCZwSZAoEEjwKHBHoCeARWAlgEKQIvBPYBAATAAdQDkAGuA2QBjwNAAXYDHwFiAwMBSwPnAC8DxgADA6AAxgJzAHsCQgAmAhQA1gHr/5MBzf9qAbz/YgG5/3sBxv+1AeH/AwILAFkCQACrAnoA7wK5ACID+QBDAzMBVANkAVsDiQFZA6QBVgO1AVYDxgFdA9cBaQPsAXcDAwKHAxgCkAMpApUDMAKSAy0ChAMcAmoDAAJHA9gBGAOnAd4CbQGcAi8BVAL1AAcCvwC7AZMAbgFuACIBTwDXADIAjAAVAEIA+f8AAN//yf/O/6T/zf+T/97/mf8EALH/PgDY/4UACwDWAEIAKQF7AH4BsgDRAegAIwIXAW4CPQGxAlsB6QJqARUDcAE3A2oBTwNcAWIDRwFuAykBeAMEAX4D1gB9A5wAbgNZAFIDEQApA8n/+gKM/88CXf+uAj3/mgIm/5MCFP+QAgH/iwLu/n4C1/5pAr/+TAKk/i8Cif4YAmr+EAJI/hUCIv4mAvb9QALN/V0Crv1+Apv9nAKb/bkCq/3QAsr95ALz/fgCKP4NA2L+KQOa/koDzf5tA/L+jwMH/60DDv/FAwf/1gP3/t4D5P7bA9H+zQPA/rIDsv6MA6X+XAOZ/iYDkP7vAov+vwKL/pkCkv5/AqD+dQK1/nsC0P6LAu7+oAIN/7ICKv+7Akj/sgJk/5kCf/9sApr/MgK5//gB3//JAREAtAFPAL4BngDlAfoAIgJkAWYC2gGjAlUCygLQAtQCRwO/ArIDiwITBEECZwTsAbQEkwH8BEMBSAUDAZ0F3QD/BdMAbAbgAOUG/QBoByMB8gdHAYAIXQEMCWIBiwlMAfkJHwFVCuAAoAqWAOYKTwAsCxcAgQvy/+gL4v9oDOT//Azv/54N9v9HDvX/9w7k/6kPxv9bEKD/ExF+/84RZP+KElz/RhNk//0Tev+vFJn/WhW4//4Vzv+VFtb/IBfF/5sXnP8LGF//dRgX/+MY0P5cGZD+5hli/oUaSP44G0L+9htO/rUcX/5oHXH+Ch58/pcef/4UH3r+hR9q/u8fUv5ZIDf+ySAf/kQhDv7NIQr+ZiIS/g0jJv6/I0D+eCRY/jMlZ/7oJWr+kiZi/iwnUf61Jz3+Lygp/pkoG/75KBf+Uike/qYpMP70KUj+Oipg/oEqdf7JKoL+FCuI/mkrhv7IK4L+MCyB/p0sif4KLZ7+cy3C/s4t7/4aLiD/VS5M/30ubf+RLnr/jy53/30uZP9fLlH/QC5F/yUuTv8ULmv/ES6g/xsu5f8uLjcARi6PAF8u6QB5LkQBji6ZAZ4u6wGmLjcCoi59Ao4utQJpLuECOC4AA/stFwO9LSsDgC1BA0otYAMbLYgD8Sy8A8Us9gOSLDcEUCx6BP4ruwScK/0ELys9BboqewU6KrQFtynoBS4pHQajKFgGFyicBogn6Ab1JjoHXiaRB7kl5QcLJToIUSSPCJIj5wjUIkcJHCKxCWkhJAq5IJkKASAJCz0fbwtgHsELZh0ADE8cLgwcG00M1xlrDIwYjwxBF70M+BX0DLIUMw1vE3oNKBLFDdwQEg6ED10OGg6iDp4M4A4QCxcPdAlND9AHgw8pBrsPhQT6D+QCORBIAXwQtf+7ECb+9xCa/CoRC/tREXX5cBHZ94sRNfaqEYz00xHf8gsSMvFNEofvmxLk7e0STuxAE8jqkBNT6dsT7ecjFI/mZRQy5aUUy+PfFE/iEhW74DkVEN9XFVPdaxWU23kV3NmCFTjYhxWv1ocVRdWCFfvTdhXK0mQVqdFNFY7QNxVuzyEVRc4SFQ3NBxXOy/8Uh8r9FEDJ9xQByOwUzMbZFKbFvhSMxJsUgMNxFIHCQxSTwRcUusDxE/y/1RNZv8UT077DE2q+yxMXvt0T0b3xE5K9ARRPvQIUBL3xE7G80hNWvKUT+btuE527NBNMu/sSELvKEuy6nhLnunYS/bpQEi+7JhJ1u/cRybvBESW8hxF/vEUR1rz3ECW9nBBxvTUQv73BDxW+Qg94vr4O7745Dni/tw0XwDgNysC4DJLBOQxowrQLSsMsCzPEogodxRsKBsadCfDGKAnax7wI0MhVCNbJ7Qfyyn0HKsz/BnbNbwbWzskFQdAQBbLRRQQj03ADltSaAgTWygF01wcB5dhTAF3ar//a2xL/XN10/uLe0P1t4CD9/+Fm/JbjoPs35dH65ub8+Z3oIPli6j/4LOxa9/ftcva+74z1ffGv9DXz4vPp9Cfzm/Z/8lD44PEL+kLxy/uc8JL96u9d/yvvLwFn7gcDoO3lBOPsyAY17KkImOuFCgzrWAyL6iAOEercD5npkBEd6T8TmOjtFAromxZz50sY2eb9GUHmrhuz5V8dLuUIH7XkoyBD5CYi0OOMI1vj0CTb4vUlVeL8Jsjh7Cc64c0oteCjKTzgcCrR3zgret/4KzDfsCzw3l8tu94GLobeoi5Y3jIvL962LxHeLDAB3pQw/93mMAreJTEf3lMxPd5wMWLehDGP3o8xxd6VMf3elzE535Exbt+BMZnfZjG53z8x0N8JMeLfyDD433wwFeAnMD3gyS904GUvueD3Lg7hgC5x4fst3uFrLU/izyzD4iUsNuNwK6HjqyoH5NcpZuTyKL7k/CcR5fYmZeXnJb/l1iQl5skjnObDIiTnxSG958ogY+jQHxfp1B7X6dMdoOrHHHPrsRtN7JAaLu1qGRbuPxgB7xgX7O/4FdLw4BSw8dITgPLLEkHzyhHz88oQnfTOD0X11Q7w9d0NpPboDGX39As0+P4KEvkHCv75EAn2+hQI8PsUB+n8EAbY/QYFvP72A5L/3QJbALkBHAGSANoBav+fAkj+bgMw/U0EJvw5BS37KwZF+h4Hb/kHCKv44wj097AJSfdyCqH2Kwv59eMLTfWeDKH0XA348yAOW/PmDs7yqQ9T8mgQ6fEeEZDxzBFF8W4SBfEBE87wgxOj8PATgfBGFGfwihRQ8L4UOfDwFB7wJhUB8GgV3++9FcHvIRap740Wme/7FpzvZxep78EXve8IGNPvNBjm70IY9+84GAbwIBga8AEYOPDjF2LwzRea8LoX5fCpF0Dxlxet8X0XMvJdF8ryMRdy8/0WKfTEFub0jBal9V0WV/Y1Fvn2DxaN9+kVH/i6FbX4fRVe+TUVJ/rlFBH7jRQS/CsULP3FE13+WxOS/+QSsQBaEsABxRG8Ai0RpgOYEHYECBAzBX8P/AULD8UGmw6LBygOVQiwDR0JLA3jCaIMpgoXDH0LmwteDCcLMw2wCvsNLwqtDp8JRg//COIPZQiDENYHMRFeB/sRBwfVEskGuhOdBp4UdgZTFTcGxRXSBQUWRgUaFpMEARa3A98VwwLWFc0BAhbsAE8WHACwFmr/Phfo/sAXgv4/GD7+wxgb/iYZ+v1oGdX9aBmW/ToZRP3mGOT8dhh+/BIYJvyvF9f7YReX+yoXY/sCFzP76RYL+9gW6frGFtH6gxas+v8Vd/pGFTP6YRTj+VoTiflWEi75fBHj+LMQmvjVDz/45A7Y9/wNe/cbDTD3Qgz79nkL6Pa/Cvr2Fwou93IJe/fxCOn3dAhe+NwHxPg3Bx/5XgZV+XQFe/mWBKH5pgO4+aECxvmLAcv5bgDU+VL/4vkU/un5ufzw+aj7Lfqs+oX6nfne+pP4Qfs793/74vW9+5/0BPxC8z382fFr/DLwePyL7oL8Gu2n/Ajs/Pwn62r9F+q//fzoD/7P51n+neak/pPlCv+t5Iz/ruMUAJLioACx4WIB8eBHAjbgPgOm31EEMN9sBajebQYQ3lAHX90NCIHcmwh+2wAJiNpeCebZ2QlS2VEKXNiLChLXjwrY1Y4KwdSRCnLTZgou0jYKZdE8Cm7QIgpzzwcKoc4DCnjN0wlizLEJucvFCRPL1wlyyuQJMsoaCvHJQQq4yWMKQMlXCvTIWAqIyEMKHsguCmXIeQoeyIQKiMj3Cr3IWwunyKMLX8leDOfJ/AyOypwNisrJDYbK1g19y0MOgMyZDovMUw4kzMINZ8yDDSHNfg1/zUkNL82zDNXMEAzEzIULFs0iC13NrApizQYKlM1sCZDNqwgMzicIaM6IBy7OlgZez14Gjc+fBanP0wSf0HsEVtECBKLS0wOs0vMCq9OPAoDUCwKU1Z4B3NfNAZPYIgEN2t0AN9z5AKPdtQCo3kUAQeApACHhr/+a4QH/8uLA/jLkZP7I5Rz+lefU/fXoN/2t6S/8S+oS+zPrI/rW7Kn5lO5W+czv0vg/8Pv3NfFx95vyIvdg83L2xPOA9ZX0t/Qw9870S/gM9Pr4CPMg+jzyIPtX8Rf98fB8/kPwbADj72kBEO80AjHuQAOH7V4E+uydBhftpgei7JEJrewZDBDtzw0G7Q8QQO0VEc/smREU7LYSpevVEzXrpRUi624XCuvoGMjqPhpt6pAbDeq/HJjpwByH6Dsdu+c6H8zn9yDO5yMilufoIj3nqiPx5kgkm+YoJN7leyRf5RslAuV2JgPlyicC5XYoreS/KbXkpCqV5FgrYuQ9K8vjWytX43It8uNCL3TknDDM5PwxQOU0MjXlsDJm5QEzkuUgM63lozSB5pQ1AOcoNkPnaTZR5w83kecnOA/o/Tfq51M3juf4N+3nKTmi6Ck5v+hNOoDpJjse6r06GeplOh7qbjpa6jQ6deoaOqfqkDov67Y5Fus7OT/r1TiG6/s4J+wSOc7sIDl37Q45Eu52OGXuhzgQ7zc4ge/POGnw/zeO8Gw4VvFsOWryWThq8pg3pPJ5Nr3yPzfw85U3AvWyNon1SDZh9nw2lvdiNqD4VDUd+WE0nvkaM+v5/DLO+gEyPvumMIH7bDHo/BYxu/3hLxT+Hi+h/nItqP7vLEL/Li1AAP8rfgDNKsYA3Ck+AewozAEYKH0CuCd+AwonZQQLJikFZiUdBkAkyAYGI14HcyI/CJQh6gg7IEYJWh/VCewfHgswIDkMER4RDHkdvgyAHEINoRpcDdQaow4mGf4O0heSD68XxBBMF8URhxZ5Eh8ULxIVE30SuxGJEr4PLhIjEBITiBD9EzsQmBQTEFoVCA+2FTIMLhVRCjEVlQnSFWoIOBaCCEEXhQesF/EFvxe7BPcXSAMIGLEBABjw/+IX+f+1GJz/VBlZ/n4ZRf3AGbX8SBqn+5Aap/rfGiP6bxsj+Dobn/ZEGyH1UBvP83QbcvMSHN/zFh2m87wduvDsHNPtFhzY7DscTOyQHHzrtRwM6wMda+mkHNDnPxyU54oc3OUKHAzj8hpj4v4adOJtGyvhJxsK4PYa2t65GvjdpRpC3aca8ttWGg/auRm219gYhdaQGCPYuRn02GsavNZ5GRnVyxhq0xEYz9LjF2PTVBg302QYNdOKGEXRqBdq0E8XHNG3F+3PDhf3zm4WE87FFSrOlxW6zRoVDM19FLvNnhRKzKUTAcxME2LMShNNzP8SEssMEkTINBDkyBoQHcvOEN3MPxH1zNMQy8vEDzjJ/A3kx90M9cgBDWHJyQwNyzgNecv5DO7LwQyqzK0MhMuZCwXKVAqlyaIJ/8rLCQvMvQlNzbsJ481QCffOGglG0P4Ims/UB0LP3AbUztoF1M4VBZjQPAXl0R4FKdPzBI7UzQQB1RwEedVlA1zVVQKh1XcBctbkAGPXaQB32YwAvNvRANfcewDv3J3/adxm/k/cXf3T3SP9QN/O/HDh1/zZ4nH8k+Oq+47liPvF5XX6NuZ++WLn4/gg6Az4S+r29zHtRfhC7qT3P+529gHvsvU08Cn1T/IV9bbznvQp9KHzdfUS8272V/LZ99bxd/r38ZH7UPFa+/rvwPyA7zD/l+/o/8vuFAE/7sgCAe5tBL7tYAaq7UEGg+yCBxvsUQkF7KIKsOvrC1vr9wth6pkNPeoNDwLqThCu6T8SvekOFL/pQhTv6EUUCuihF+roDBnF6DIYcufIGOTmjxoA5z0dpOd0HpLnGx9E50Ifv+YiIKLmhCHG5qEhPeZHI37mkiKA5XMi1OQGJZzliSVe5YEl5+S7JafkiSbM5H0mk+SFJwXlHShQ5SwoaeXSKN7lHSkv5rApqeaPJ7XlCSgi5iYp4+bhKOjmMylB504o/+ZGKD/nzydU55InmOetJo/nVCdj6IsnBemZJYToSyXj6Dsk2ehlJHLppyOU6VIj9+mLJDvriyNp6woj8usAIcHrBh+j60UeK+wRHvDsIB9M7hIedu5+HdPu6Rwv73EbHe+KGm7v1Bhp7zoYE/C2GGTxHBgu8oMWevKeFSvzbhVC9PYUNfXxEl71ehHR9V8QdPb3DV72mw1S94QNWvhJDT/5mAzc+REKefm+CLb5ZQh7+roGmfoeBcr6UQR5+9kE7PyIBgb/NQQG/7cB7/5FAej/LP/4/679TwCs/WYBdf7gAsz+FwTf/aEEq/t7BPT5lQTo+AQF6fd6Bbz21gXz9WUGAvftB4n4sAk1+HIKFvY4CrL0VQpZ8ugJ2fDrCVHx+QqG8eoLSfIqDdzyUQ4B8zsPHPKID1bwTA887swOdu3nDh7usQ8476kQFu/zEBPuvhCx7mQRbu6QEdjtjRFQ7ZARSu3VEabuzhJP72QTWO+bE6Pt2BLw6wUS/uyXEjLuKxMS8AwUCPLsFEjxVBRP8JgTZO5YEtHsQhE87rsRpfC3EqHydRO387YTlfNNE+DxCBL/8bARNfJbEbDxmxAL9FcRBfbZEWr2fxH+9a8QXPY7EAX57RA2+ssQjPgaD/r2cg1Z99MMzflbDYz8Gg4E/j0OfP9pDoEAWg7d/2ENGP6/C0/9iwo7ADILTgPZC5AFBQyrBxkMVQXaCS8ERAitBycJKQn+CGMJKQhzCsEHJAqWBuALeAYlDqMGUw01BfENkwTrDjYEgA+0A/cPMgOOD0QCyhA6ArcSjwLSEuwB2BG2AOcRDQAtEwsANxTw/0YT0/6tE3T+SRXA/rMWAP8CF7X+ShTh/P0TXfxzFlz91BfO/QgWmvwkFd77EBYS/JoVhfu1FsD77RcH/EIY0PvLFqj69xRS+eYVeflrFnX5KhYW+eoWT/nnFaz4AhSn980UIvi8FcH4XhXB+JoUlPjkEuz3WxFX93gRmPeBEDz3pQ/j9gQRrvfgEKv3VxB497YQ0PcMDyv3SQ2W9hAMY/Y/CW/1TgiK9e4IgvY8Ctj3KQsA+SIKIPngCCD5RwZv+FgFnviEA1P4FQAr99YBufj1A3H6ZwI0+lQBN/rC//r5Cv61+Vj9Bfpg+jf5APlQ+c36J/sg+0X8b/jY+3z22vst9r/86vWs/aL1lv4P9Mr+evL1/vfuDv5N7pz+gfCgAAvvrQB67BsAwer4/4jrIwHS6o4B2ungAVHpdwJA5r8BAOaIAvbk6AJ64n8C/eKkA8riYwRn44kFEOS3BoThNgY3390FPt20BXPcKwY922IGOtkiBqTaoAeB3dIJx92ZCjjaVQkR2MsIItfkCLPWRgmD11EK2dURCjvVXwof1GkKb9OpCrbVbAys1egMK9UPDdTUMg3B0cwLdc4vCmHOMgr6zwoLK9IvDNTShAxJ0j0MhdPqDIzR6ws+zjkK/80kCqjOigq3zpwKJ9BjCwDSWwxT0ncMk9HxCyDO7gmazu0Jzc9BCu7P/wnA0ZwKm9CkCY7SRwrK04QK/dKjCazS+wiU0eEHotLjBwTS/Qa60sgGltY2CInZJAnC2iIJmtnaB+PWuwWK1M8D+9RdAz7WYwN712cD8NseBTDgsAar4b8GAOAVBT7dygIO3EoBD9nO/gHZ3v243XD/duOGAczn2gLm6HACL+eBADLlZ/7D5Bf9leNd+w7mjPvW6N/7vuq8+4Huk/wQ8cn8DvIv/IDwQfqR76j4WO7s9jTw0fb98jX3SvTY9gf3QfcM+M32Qfr99lD7lvaW+jr19Ppq9AX87/M2+2zyHPzK8bz/lPLKAY3yqgWC8/kGJ/NOBs7xIgbA8C8FT+/kBbvubAga7xMMC/D7DQjwfQ5C74oOO+5dD5zt0RHa7ecT6+3YEl7schGq6jQUM+sIF9LrXBix6zoZYuszG7TrZh667J4dsOvsGqzpthr56GcaPOh3HL3oMyIq6x8klOvwIljqlyKP6TQjS+lpJFvpZyNK6Mcj/udwJvLo1CbB6FcoNunVKjvqBisX6uYrWOqKK/nplihA6LwpquhcLVzq7i7w6qovCuvPLknqli7h6T8wgOpYMF7qxS/06SQvlulDL63pdTHq6l4yg+v0NAPtQTdh7n80Fu3YMdnrKDAl65EwkuuSMVrsyDHA7K8zEu4PNzLweThT8RA0Z+/0Mbfu/jK073ow2O44LiPuODCy79s0qfKQNhr0nDaw9LY0Q/TmMNnyLzIk9L4yE/XyMMv0EjAJ9aYvjPXqMPf2GjHQ90czsflnNP36czKl+pEuRPneKvn3oCyR+cUuZPvWL6/8zy7p/LAupP3GLHL9tygf/CYpKf1xKqj+oCsbAPgpGAAvKZYAoCe4AL4lvgCZJDIBQCIJAXolzwNIJk0FVCXUBd0jEAaIIEgF5CBsBsQfxQa2HZwGuR4TCFEg2gm9H4MKYB7ICuUdigt1HVgMnRtpDH8ZUQyAGMcMSBcPDdEUoAzFFGgNQRj/DxUZLRGuFy4RTxY5EY4TkhDiD3YP4Qy3DncMVA+cD8oRtxGoE0cRHxTzDwwUDw0cE5kMbBPBC4sTpAf+EfsERhGWB2sTKAspFkMJFRYoBmUV8gS3Ff8DJxahAlMWCgNeF9cBhRdC/mAW6P3lFgP/KhgiAG4ZMwGnGo/+6RkE95UWVvTSFW33HBho+EwZTPlyGo34vRpN9C0ZQ/NIGRP0VRrb7isYR+xbF0Pu6Bg57lwZTO1QGfjqghhN7SQa+u5qG4rqdhn/5XIXSuLeFSThnxXZ42cXVOeWGczkmhi14twXSOIBGP/fLRdO4T4Yc94WF+nZBxWI2qQVSdzOFkfeDxiv3eoXqNv7FtjaphZf2GcVGdY5FEbWTxRL188U89aUFK/TzBKT06oShdYmFBLY4xQg1s4TwNF4Ed/PehDD0PsQPtLPEdTPlRCzz4MQotFzERPSgBG50o4Rm8+ID1bOaQ5vz30Oos8UDhLOvgxozm8Mk9AdDTfQfAxn0bMMStLFDBDQMguVzXoJr88nCm/RnQrE0U4K3NJiCj7RAgkW0N4HdtCEB8fTrghI1d0Il9LLBrbRoAXQ0/0FMNf/Bj/Ywwb+1lIF2dRuA+XTNgJN1tECcNhRA6HZVgNL2hQDkNkLAnTc2QLM3kgDLN2LAaHcTgCD3Dr/3d3d/rTgQf+I4Zb+c+Fy/cnjoP3E5i/+7uhZ/iDnd/zc5Fz6Y+Y/+svmhvkd6kv6peyU+ubsnvk076/5jvA4+VPy+fj48if4bPLB9ovxPPUG8nn02fT29J/3Z/Vq+s31lPtF9SP8WfSq/ePzD/1N8v77gPA0/n3wX///70cAcO8QBHLwDQaH8PUGC/AJCKHvaAdH7vsGAe2PCMXscws87boM4uzjDPzr7Q4l7JwQMuz0ESHsTRMg7IoTjus/FcLr4xVf66sVfuofF3bqfBfV6REYVOlrGUTpwRvM6QMf5+o7Hvnp/Rtc6CkdmegAHrHoiR6d6GMfquhgHzjoPSG46KMjfOlmJe7pACTF6MUgu+ZHIEDm6CB55sAicOdIJFDo5SS+6FwkkehqJLHoqCTn6GAiyOdBIs/nsSOx6P8kj+l/JRPqYCTL6U4iE+kHIdboOSL06Z4jPOuXJFPsJiMo7L8gfeuWH3XrOB5N66UeFOw6H/HszR3H7Hwewu0zIFPvjB+t7yIdIO/BGRbulhg27rcYCe/UGNvvsxkS8ToZkPF7GOrx2xjb8okWZ/IrE2/xXhLj8Y4RZfIQEqvz3RIj9XwS/vWYEZP2xA+i9pQNfPZlDNn2GQyu96oK8PdDC0j5oAoB+gIJN/oHCUn7Ywd4+/sFw/stBVr8iQWP/f8ER/4jA07+qgGG/iMBQP9pAN7/C/8mAPX/oQFi/1ECKf6mAs39ZwPy+1gDMPvWA5v78gTc+nAFsfm6Bbb4IQZS+NcGsPjyBxP4gQik9pMIfPW/CH/2/wk/9osK7PP5CUPzRAoM88sKavOdCy7zHQwj87AMrPONDVvz9Q398csNm/CfDQXw2A0M79MNkPAND8HxCRBZ8RkQkvFsEG/xhhA58hkRHPGwEOLutA/C7tIPhO9hEPDwPBEa8uMRSPFpEXPxZRHH83MSO/P3EZXx3xAQ8V0Qw/D4D5/xLxCH8/MQQvWYESP1PBEx9eoQQvWLELL0yQ+m9EMPrPTADiT2/A6e9zwPMPgGD4z5Pw9O+iQPNvqUDt/52g0W+doMvfmSDMn7/gyg/s4Nu/+tDWf+PQxZ/nMLrv7WCjsA2QoQAgALMAJHCkEDFwqEBAoKagRQCWkEpggtBWEIagXJB/QGzQflCPgHTQlBB9AJkwbhCbAFdgohBS8LvgTMCuED3QvgA1UOqQTYD/EEJw8JBKMNoQIBDiUCCA/1AcwPmgEyEBEBAhHJACYSuwAQEhgAuhFn/3AQR/6OEPX9pRE3/loSUv7sEmT+bBFj/SsRB/0NEkD9pRJH/X0S3/yGEQX8HhF4+0URPftXEf76sxBu+oAQJfo4ENr54BAV+l4RP/rZEOP5ORB++VUP+vggEGP5vg86+WIOnviYDWD4awz79+MMf/g0Dnn5gQ7p+S4NefkbC6H4XAn097sI4/fQCDr49gcg+N0HefgvCBv5hAdC+ZEGTvkEBQv5ggPN+EcCrPjgAfP4EgKA+ZMBq/mcAJT5vv+P+fX/JfrY/5v6av5r+kT84/nH+r359vp++qD6/fqM+Rj7q/hP+/33ofvs9sD7m/W/+1b1UPwY9fD8JvQ9/UbyGf2E74n8aO7e/JDu3/2B7sD+Mu8AAIvuggCz7F8AUOt3AALpFwA16IkAF+hgAZvmhAGZ5nEC1+Z6AxPm7wOM5XQEy+TKBMjiZgSM4NcD098NBI7fewS+3ykFSOAGBrnfUQZg3jAGEd0VBpncaQZz3OUG39spB/zaQAcn2lkHwtmpBzfZ3Afm2CQIqthoCEzYjwhw2PEIdNe0CA7WPAjo1WoIytWfCOjUbAhJ1F4Il9TMCMvUJwmr1dMJm9X3CfTTOQk10+oI6NLPCBrT7whG0wYJmtMnCd/TNgnG0wYJAdTyCPDTqwj302YIttP4B47TmAfv04EHRtRqB43UTgcZ1VUHU9UuBxPVugbX1b4G8NbgBrHXwgaN1pYFQtVLBLHWbARC2KEEzdnbBL/azASa2jAE29rNA8baNwO12p0CzNoNAmTbvAHT3NgB6d3FAaTeggE53y0B9d/rAJPglQAC4RsA4eHQ/w7joP9P5Gv/fuSc/h7keP0u5Q/9dudI/VjpRP0T6qP8culF+5XpTvrT63T6uOzl+S/tIPlz7s34fe9d+DzxT/gj8s73C/NM9470Ffer9aT2s/Yq9pj3ofWy+D/1APl/9J359/NI+wv06Pwk9E7+I/Qz/9/zGACU8woAvvJqABXyFQIJ8gYDkvFcBEnxAgYq8aQHEPERCeXwhwlD8DYKy+9wChrv7wqQ7o0Mle6UDULu2A4F7tIQIO4eEt3tbhIa7cUSaOzFEyHsJxSe65sUNuuTFqzrVBgM7MAZPew1G27sfxv363UbTOsRHPfq9BzM6rgdn+r1HsLqbiAa6x8hGuurIRLr/SHw6r8iCOtwIxTrgiPH6rEkDeuPJSjrOiYu6/kmSesmJyTrwSdH60YoaeuxKQnsdipQ7OEp2eukKYbrkylD6+EquOsNLCTsHi2R7HwuOe1cLjHtvi387MQsqey3LN3sTS1u7WEtu+0xLmvumS7d7gkvUO93L73v8C6o7+Au0u85Lzfwgy+c8HUv3/AkLxDxUS+U8dYvVvIrMAvzuy9h82IvyPPYL5j0CTA89fUvsPWFL+X1my7K9TUu7fXdLRj2mS1U9vwt+vZ9LsT3hC5j+K0toPhCLSP5Jy3X+bEsX/oNLM766ir5+swqq/sWK5P8CStP/csq9v28KTP+GCmr/jMoAP9YJ1n/2ibf/w4mOQDKJdYAQSVMAVYlGwK5JRsDKSWoA0okGgTGIkMEryGqBOwgPAVdIOMFLCCtBscfTgdPIF4IIiAGCWoe2ggBHdkI6RsDCQQbTQl+GswJvxkxCvYYkQreGE4LuhgGDFMYmQzEFxkNUBYeDZUUAQ3gE2kN4hMyDl0Tsw63EiMPgRLLD6YSoxBlEkIRwRAhEQIP7RCEDdkQfgwFEXoMuhGBDHoSbQwxExEMwRNQCxcU9wkWFLMIFxTlB08UrgZKFD4GsBQaBkIVewWaFTwFKRZnBGgWDgNaFsIBSBZFAAwWc/8cFhj/WxYi/kIWSf0yFon8MhbE+zsWefuQFkv6gBZ8+CsWSfc1Fhz3zRaF9ioXdvS3FmHzuhZ58scWSvGlFuzw6hY+8AIXuu8wF7buGhdr7dsWQ+ypFojqIxba6SMW6+mDFpXpqRbO6JQWqudNFurmOxaT5mAWteU+FkvkzxUO43gVtOEPFRvhCRU34V0VuOBWFfHfHRUA38AUVd55FIbdEBRu3HYTddvnEnvaVxJm2kUSUto7EvLZDxLD2QIS9tilETPYTBFr1+sQT9ZXEP3VIxBk1kUQU9YZEKTVjQ/i1OcOedRlDqXUKg5S1SsO4tUgDv3UUw0B1IAMPNRaDAHU/AuR04sL5tOHC5DUsQvB1JsLp9RRC17U4wrc00QKB9TuCTXUhwmr1DgJbdUGCa7ViggB1hMI29VYBzXW3QY117sG0NdpBkLYEAYP2G8F99fsBHfYwgQZ2aoEl9lwBADaFAS42sMDbttZA3XcBAN13aMC+d0AAkveSAEK39MAN+ChALHgGQBV4a7/leKa/7Ljdf+J5Cz/DuWx/sblSf7j5g/+AOjM/UroDv296F/8Huol/GLr1Puv7IH7++0l+/Puk/r67nz51u5J+O3vvfdz8XL3VPNd9/70M/cY9sH2O/dW9iD4x/XS+Bn1e/lk9Ir65fMj/LLzxf2M8xf/RvNAAPPyOwGK8vMB+/HaAoPxtAMB8RQFw/CfBpvwHQfp7xgIhO8iCrbvkguj70IMMu9fDQLvWg7B7skONu7VD/ztIRHi7RUSmO3BEivtkBPW7DUUcOznFBbsCRb769cWtuvxF5vreRg165AYm+oqGVPqUxnf6SAa1ulOGxHqgxxh6modkepgHUrqhR0g6i4dt+l/Harphh4C6u8eDeqSHz/q5B9O6pMgmeoAIcvqIyBb6tofQ+raH1/quB936gMg2Oo2IDjrWiCY64sgA+xMIDXs/B9Y7OEflOyNH6/s2h6U7CUed+wtHsXscR477Zcere1MHvXtDh3L7T0c6e2oGy7uoho47jEakO4nGhbvwxlo75QZ1e9kGUPwmxhs8DgY2/A3FwzxqRUL8fgUkvEqFB3y7hP/8uYTAfQEE4305xHv9PAQV/VlEO31jQ9Q9qwOrPbFDQj33Qxu94cMLvgIDOn4iAuv+b8KVfq0CdX6igg7+4AHovslB1P8ewbK/M8FM/0JBYj9IQTM/ZwDUf7TAsP++gFB/+8AuP8GAEwANP/uAIL+mgF4/o4CFP48A439wgO7/A0Eq/srBH77uwQR+ywFDPpVBZf51AU7+WwGs/j1BpH4ugdg+HQIDPgWCVP3dgnz9XAJIPWnCRH1PQpg9fwKnvWwC4X1Mgzg9GgMDPR6DNTz0gwW89UMTfK+DI7yJQ1N88QNpfMqDuLy/g1i8v4NPPI0DgzyZg7z8aIOTPGIDk/xtg4q8kAP2/KcDxjzqQ8385EPjfOID83zZg8V9EIPOvQID2702g7B9McONPXPDsj1+A4c9ggPY/YWD0z26w509tMO0fbFDuL2dw6X92wOVfhXDrn4CQ4Z+bYN8PmgDQ/7sw1x+2QNdfvgDFL7QAyT+88Lpfy+C7z9owuN/lgLhv8bC2wA0go0APUJAQAhCbgA0giqAaYIsQKHCKsDXwipBDAIdwXhB94FWAfkBZoGHwYCBgMHzQUDCLQFqgh6BecIEwV7CeAECgqtBBsKNgQuCrwDlgptA0YLQQNmC8oCywt3AhkMGgLCC2oBJQwcAa4M5QCUDeEARA7DAKYN+P/yDCb/6Ay1/koNhf5iDTb+1Q0c/ioO+f2+DXT9pg0c/TUNmvzoDDP8Lg0j/PwM5fuUDJf7IQxT+90LMPsRDEz75gsz+zkL0fpyC+L6jgvl+s8Ke/p0ClP65wkd+noJBfpeCR/6swjv+R4Ixvn5B9T5mAe9+bAGXvn8BSL5hQUR+VEFM/kXBWH5SgRQ+a0DY/kwA4n5nQKi+fUBrPl0AcP56QDN+ef/k/lc/5f5sf6M+eX9dPmM/aT5GP3R+Zb8B/pw+/T5Yfr++c75Wfqb+HD6p/ex+mf3Vvvw9tv7HPYl/C71TvxB9Gb8ivOJ/PHytvxy8vP8wPEj/bLwNv3374n9h+8X/jHvwP557j3/Su1+/y7sxf8T6wgANupkAGLpvAAI6UoBoOjDAYfn1AHo5hoCK+ZBAmjlWAKy5GoCsONOAibjcQK34qYCX+LxAvzhQAOh4aADOuEDBFbgKQRc30QES95OBPLdsgQH3kYF8t26Bc3dFQb13AYGCNzdBWvb0AUL29cFudraBZ7a+AWk2ikGVdo5BmrajAYq2sIGiNnNBjTZBQfL2CUHndhSB1LYVQcY2EMHKdg8BwPY/wbA16YGbdc+BhnX2gXc1owFA9eABT3XhwUS118F+9ZABWbXXgXQ13AFwNczBcLX8QTl17QEKdh+BJTYWATO2BUEFNnaA4nZuAMB2pkDA9o5A0Ha9QLD2tECf9pBAq/a6wFj29MB69ueAevcowH53a0BeN5pAe/eIgGq3wEB3t+ZABjgMAAA4RkAueHe/0Xiev/u4hT/dOON/q7j1/3r4x/9c+SQ/EHlKvwn5tX7AOeD+wboTvsU6SP7+enm+orqfPov6xv6GezX+eTsfvm97ST5vu7f+D7w2/hZ8aT48/Eq+JTytfec8u32fPOR9sj0a/aQ9fr1q/av9ZP3SPXK+Af1AfrD9Kv6N/RQ+6bzfvxi81b+fPNz/zvzHgDI8tcAaPJwAf/xLwKt8egCV/ECBCrxQAUF8aoG7vDcB7PwaQgh8DgJtO/gCTzvfQrF7nwLju6WDHDu5g167hIPgO7AD1HuKhAN7rMQ5O1vEd3teBL/7WkTD+4JFOft6RTW7RAW3+0PF87tyheZ7agYeu1QGUbt5hkM7dUaC+17G+fsUBzm7Ekd/+wRHgjt4h4d7Tgf+uyoH+rsaSAF7SkhIO3iITjtViIr7dciKO13IzvtCiRK7XskTu0AJWHtnyWG7QAmju1xJqjt3SbH7QAnz+2CJxnuPCiO7oso2+7NKCvv2yhk760of+/JKLvvCSkI8IUpcfAbKuXwkipK8bsqi/GVKqjxkyrf8XEqCfJcKj7ykSqc8h8rK/O8K8Tz8Ssn9GEsrvRcLP70sysB9UkrMfXnKnT10irq9RQrlvZKKz73Lyu69xorNPjlKpj4Gyqk+E8pq/jkKOH4Lil3+a4pMfoJKuH6Eyp1+0spqvvqKCL8qyi4/PwnFP2AJ4b94Sbh/WMmQv4aJrn+OiZj/3MmGwDPJWAABCWXAHEk8wCvI0AB4iKOASki7gHXIYwCTCKZA2IidgSLIdMEwiAyBZYfUQVtHmcFHx7nBSUejgZLHkcHIB7aB2EdKAguHEQIEht2CHYa8gjiGXcJNRnvCcAYgAqmGDkLXBjSC8MXOAwqF5UMPBa/DDEV1Qw3FPEMWhMbDc4Sbw2UEvANqBKZDoQSKA//EYMPDBGjD6IPhA9vDoEPug3BDzkNHRABDaEQ8gw7EYoMpRG7C9YRwQrnEZMJ0hGBCL4RFgj0EesHQxLIB5AS1Af6EmUHKxN7Bi4ThAU/E5wEbBPCA7YT1wIBFDQCcxScAeUU7AA3FTAAbBU5/2oVe/5rFeX9bxVS/WoVY/wyFVD77hSk+vAUzfnnFC35CxWN+DAVZPcLFYP2/xTp9QgVN/XzFD70qRQ081EUOfIEFGfx1hPz8OkTO/DlEy7vvhMu7qMTXu2eE7TspRMS7KITg+uaE7fqZBP56SoTpukkEx3pARP/55oSz+Y2Esbl+BH75OoRw+QxEm3kaBK+42cSBuNREhziDxJA4cARZeBiEb7fEhE+39EQ0d6UELXefxBd3kYQ5N31D4bdqg8I3UYPXdy7Dq/bJQ5828cNf9uBDZDbRg182/wMBNuKDIjaIAzO2aMLSdlKC0TZOAsq2RQLNNn4CjbZxgoR2W0KEtkaCgrZtQkt2WYJZtkkCW3ZzQiq2ZkIDdqBCBnaPAiT2asHBNkWBw7ZzwZw2bAG1dmOBjvaXwa/2jYGSNsCBnzbkwVx2/gEX9tRBJTbzQMs3H4DIt1jAzreYAMA3zcDnN/5AvjfmQIS4BQCR+CWAbvgMAGS4fkAS+KrAAbjVgAO5CMACeXl/+rlkP9O5vP+ouZI/ofn5P196Ib9VOkf/Sfqv/z36m385us3/OvsGPzV7ez7iO6d+w/vJ/uv76r6nvBB+pLxyfmL8kX5svPQ+Oz0Yfgw9vv3RveF9wT46fbR+GD2zfn39Xz6bvUw++r0Zvys9Mf9hPQL/030OwAL9GwByvNUAmfzIgP68hwEqPK8BCvyZgW58WwGffF+B1HxkQgr8WYJ7vBDCrfwVwuf8EkMcvAWDS3w/w3077cOo+87DzvvJRAQ7y8RAe8tEvTuBhPc7nYTke77E1DuShTw7WIUcO3bFCHtahXf7BUWrewgF7PsYxjc7DgZ1uxnGYbsfxk27IAZ6+u1Gcnrbhr86zMbQOzQG3zsKhyc7CcclewWHI/sLByi7C0cr+z0G6Xs0Buq7Ncb0ezYG/7s2xs47QUcke0xHPTtHRw57sYbXu5LG27uABuY7gob7u4bG0/vAxui75sa1e8OGv7vnxk/8DsZhvDXGMfwRhjp8IcX6fAVFwvx+BZZ8dIWqfF/Fu7x/RUt8lQVbPLUFNHyMBQx80kTdfO9EuzzQxJs9NkR9PSZEZD16xD09QMQO/YWD4X2Ow7f9p8NY/f/DOr3ZQx8+OcLH/lEC675igoq+u0Jsvo6CSf7dAiQ+74HA/zsBmn8Vwbv/OEFhv0vBfr9ggRr/tMD2P4pA0X/fQK2//EBPQCPAeIAEQF/AXsAEQK1/4UC+f7zAnT+bgMA/uIDl/1PBAr9oAR8/OwE1/stBQ/7YAWG+rsFFPooBsP5qgar+U4HrPkCCJH5pAgH+QkJH/g1CVD3YQkM98QJ9/YnCtj2bAri9q4KufbCCm72uwoP9qwKmPWcCnL1zAqK9TELivWbC271AAyR9YgMx/UQDa/1WA1r9W8NB/VTDfD0Qg0y9UYNZPUvDYX1Cg289fIMSfYWDa/2MQ2A9g0NSfbuDHn2CQ0C91ANT/dsDTv3Rw0k9xINefcGDUj4Kw3e+CgNP/kBDaL50gzw+ZQMTvpVDJn6Bgzv+rYLZ/tvCx78Rgvz/CwLmf3+Ck7+3wq8/p8K6P5DCmn/EQoAAOcJdwCjCekAUQltAf4I/AGmCJcCUAg5A/kHtwOSBxEEGgdBBJIGjgQfBv0EygV4BYgFIgZnBaIGNwXcBucE3QZ6BPEGFASCB+wDEwjDA0gIaQNECPICVwiMAqMISALyCAoCLAnFAWwJhQHoCWkBNQo3AUAK6ABXCqMAFwozANwJxv/gCXf/3gki/xMK5v5tCsP+swqa/o4KRP4nCtf93AmF/aMJR/1sCQ79GwnO/OUInvy+CHn8jwhV/HMIO/woCA78zAfa+0oHl/vIBlf7dwY6+y8GJvsJBin7vAUe+1kFCPvzBPD6SwS1+qQDe/r8AkX6fwIt+iECMPrAATr6oQFx+nMBqPrvALz6+P+b+hj/kPq//s76Sf79+sf9IPtE/Tj7rvw++yD8Pvt7+y379vou+1f6KfuT+Rv79/gw+134U/u193v7Afel+2P23vvR9SP8DvVS/Bz0cPw885r8kfLk/ALyPv2V8af9+/Dy/VHwL/7F73X+9O6S/iTurP5H7cD+ZOzT/gjsMP/T66j/gesVAPjqagA86qYAbOnXAHbo8gCd5xoBAudcAYDmpgEJ5vUBmuVFAjzlnwLT5PMCQOQtA2bjQAOn4lYDJuKEA8PhtAN94ecDB+H2A63gDgRt4C0E3t8hBDbfBASJ3uUDCd7eA6Dd6wMb3e8DxtwTBM3cbQQB3eAE6dwmBZrcQQU63EEFstsXBSzb1ATR2pAE29pwBN/aQQTz2hoEUdshBD3b/QMI290D39rUA7Ha1gPK2gAEo9oEBGna8QN42vIDstr1Aw/b9gMq28YDItt0AzfbKANY29oCftuMAqfbQQLX2/0BKNzUAafczAHX3J4B89xkAT7dPQEq3dgAMN10AK/dRQBi3ikABt8DAFzftP9030X/gt/U/hLgp/4D4aj+v+GG/ljiSP7W4vP9b+Ok/RXkWP2I5Ov8FuWM/NblR/zF5hn8v+f1+23op/vd6Dj7WOnR+sjpZPov6vL5+eqx+dzre/mw7Dv5nu0H+TbupPi07i34Ze/L9yDwa/f68Bb35/HI9s7ydva38yf2svTl9Xj1jvXt9RX1dvar9Fn3dPR8+GD0kflD9IP6EvRJ+8fz9vtu89X8LfOs/efye/6b8lX/VPIpAAjyNAHY8WACvPFsA5DxLARF8dcE9/CwBcvwmQaz8J0HrPB2CJDwFglR8MkJF/CdCurvnwvR73QMo+8JDV7vlQ0g7zwO++4dD/7u5w/37qMQ5O5uEc/uVBK+7oATxe6DFK/uOxVw7tQVKO5PFuDtvBai7TIXfe3xF5Dt1BjE7boZ/+2QGjXuLBtH7rgbTe5CHEzu2BxQ7ogdZO4jHnPupx6B7jQfn+7CH8XuFSDV7mAg5+7QIBXvUSFQ7/chpe+FIvDvESM88MIjn/A6JObwRyT38A4k5fAlJP3wnSRJ8RIlkPGBJc/xuSXt8dQl+/EbJiDyaiZP8pUmc/KfJpPyuybI8vUmGvMyJ3XzWSfN84cnKvTXJ530DCgE9REoU/UOKKL1GCj99TMoYfZKKMj2ZSg394Ioq/dpKAz4Nihu+Dwo+fgeKHz5pyfY+UEnPvrXJp76iyYE+5omjPudJgP8iyZm/GAmufz8JfP8eiUm/e4kYP2IJLz9MyQs/ugjq/7iI1H/5CP1/7wjewBzI+EAESMqAasiaQEzIpkBlyG7AQMh6wHHIFYCvyDpApogdwOIIBQEayCwBPwfIgVYH3oFih6+BZ0d7wXtHEEGoRzGBoAcYgdLHPEHwBtSCA4boAhZGu0IlhkzCfcYjAloGOsJ7RdRCqsX0gpQF0YLyBaiCysW8gtuFTIMjRRfDJITfQzMErEMURIJDfwRcw3MEe0NihFfDvcQpg4eEMgOPw/mDn4OEg/wDVQPdg2fD+sM3Q+IDC4QKgx/EJgLsxAZC+sQgAoVEakJFxECCTERqQhwEVkItBHxB+oRZgcMEssGJhI2Bj8SmAVREvkEZBJOBHASeANsEqMCbBIEAosSuAHWEoQBKBP/AEgTMgA4E0f/EBNr/u4Sxf3tElP9DBPs/DkTUvxUE5T7XhO5+lsTx/lKE/P4RhMP+DETKfcSE4X2DBMJ9hITqPUaEyn1DhNx9OASq/OsEt7yeBIq8lESofFGEi3xRhKp8EAS8e8hEgbv6hEa7rcRO+2QEVjsZxGS60kR3+orETLqAhGi6dgQAOmVEG3oUxAD6CEQeufiD9fmnA8n5lcPjOUnDy7lGw+85AgPFeTVDmXjkg7X4lUOiOInDkvi9A3k4ZsNYuEqDevgugyJ4FQMUuAMDBvgyQvh348L4N98C8PfYgtn3ysLEd/4CtPezwqy3qwKet5zChXeFAri3cIJ/d2PCR7eWQks3hYJH97GCOndZQi23QkIod28B6DdeQe23ToH0935BvLdtAYL3mgG+d0DBt/dmAUH3kgFYt4NBaHeuATT3lIEJt/zA5PfnQMY4FIDk+AAA+fgmgJH4TsC2+H4AX7iuwEa430BuONFAUPkCgHT5NoAYuWxAN7lgQBq5lYA4OYYAF/n0/8Y6J3/6uhm/63pGf9L6rH+9+pL/rrr8P157Jb9Me03/c/tzPx17mP8He/1+8jvhfuU8B/7ffHH+pTyhvqo80X6ovT5+Wz1mvkF9iT5v/bD+If3a/hk+Bz4ePnl93z6nvdT+zf3Bfy19rb8K/aG/bL1f/5T9Yn/BfWGAL30mQGQ9MwCgPTiA270sAQ/9FUFAPTuBbnzewZn8y4HIPP2B9/y0Aif8r4JaPJ+ChfyKwvD8dULcvFvDCTxGQ3m8L0NrPBiDnzwDQ9W8KgPLvBDEBDw2RD071sR0+/TEbDvXRKX7+YSfe9dE1jv5xNA72EUJO+zFP7uIRX07qkVCO8TFhrvUhYj72wWHu+CFhfvwBYh7ycXOO9/Fz/vpRcn78EXCe/0F/vuMRj77l0Y/+5jGAHviRgn78sYbu+1GJjvexjA71oY/+87GEbwIhiQ8OkXxfChF+7wTxcP8eYWIfGYFkLxbhZ28VYWt/ExFvjx8BUw8pMVYvIQFY7yohTR8kAUKPPDE3zzSRPc89YSSPRWEq/04xEh9YcRpPULERb2aRB19scP0vY1DzX3xw6o904OEvjCDW34TQ3Q+OoMN/mADJr5+Avs+VoLMfqpCnD6Bgq6+owJIvsKCZD7kggO/A0IjfxXB/f8pgZm/fwF1P1mBUL+6gSy/mkEF//xA3v/fQPi/wQDTABlAqoAtwEHATkBfgHUAAMCbQCBAuj/6AJC/zkDp/6LAyP+6gOo/U0EJf2rBKT8CQU9/HAF6PvdBaT7TwZc+7sG9PoUB4L6Ywcn+rgH/vkdCAj6jAgV+u8I+fkpCaX5OAkt+SkJ4/gsCer4Wwn0+I4J1PizCYz4ywlE+OsJJvgoChj4bQr396UK0ffOCsv3+Qrt9ysLJPhYC1b4dgtW+HQLNfhfCxH4SQv09zkL9Pc5CyD4UQtq+HYLtfibCwD5ugtI+dMLiPngC7b52QvK+bYL5vmHCy76Xwug+j0LI/saC6v79Aos/MgKkPySCuv8WgpR/SsKsv35CRz+yAmZ/pgJH/9mCaT/MgkOAPIIWwCpCJ4AYgj1ACsIXAH/B8UB0gcaApUHYAJNB7gCBgchA8MGkgOFBgMESAZqBAcGvAS/BdsEYgXvBAMFFwW3BDUFagRqBS0EyQUGBD0G5wOqBr8D3QZ4A+AGFwPcBrcC7gZpAhgHMgIyB/gBNwe5AUEHfgEyBzMBFgfhACYHpgBIB3MASwcyAEcH8P83B63/Hwdm/y8HNv85Bwb/EAe//uAGf/6iBkH+RwYB/vkFzv2yBaX9bAV//TAFX/31BD39wwQg/ZgEB/1bBOj8DQTE/K0DnfxYA4H8EQNu/L8CWPxxAj78LwIm/PgBC/y5Aen7WQG1++8AhvuFAGr7DQBg+4z/bfv//or7fv7A+//9/Ptg/SL8ufw2/Bj8Pfx5+zf83voq/D36Fvyl+Qr8I/kN/KH4FfwS+B/8gvcx/P32Vfx59oX81/Wu/Cb12PyG9BL97/NR/WTzk/3b8tP9OPIA/ovxI/7x8E7+XfB4/rfvlv4y78D+5u4E/5HuQP8P7l//fe11/wjtoP+x7OL/ROwjAKrrWQAF65MAdureAOjpLAFH6WwBrOimAf7nyQFE59cBruboASnm9QGp5foBM+UBAs3kDgKO5DACR+RUAs/jXwJZ420C8eKFAoLinAIk4rwCweHdAk3h+ALd4BUDbOAvA/XfPQN730ADEt9AA8zeRAOq3k4DpN5dA5neYAOF3lsDdN5RA0/ePAMq3iMDEd4TA/XdAgPb3fYCxt3zAqPd6QJq3dECPt28AijdpwIO3YUCB91jAhvdSAIp3SMCJd3yARjduAEe3YEBRd1VAXjdKQGx3fgA893FAC/ejAB13lgAwN4mAOfe4f8H357/Qd9u/5bfVf/930v/VuA7/6bgJf/s4P/+N+HH/pfhhv4J4jT+i+La/RTjeP2T4w/9BeSq/F/kSPyu5PL7AuWv+2Plfvvj5WH7hOZT+zjnRPvr5yf7jOjy+gjpmvp86TT6CerS+bDqfvlt6zf5I+zv+MLsovha7Vf46e0M+IDux/cx74/37e9V96nwFfdx8dD2MfJ99uzyIPav88H1Y/RZ9Rb19vTc9ab0sPZs9Jj3SvRo+Cf0IPn98+352/PG+rbzivt88z38K/Pz/Nbytv2H8mn+MvIY/+bx3/+w8bsAkPGrAYTxowKG8W0DdvENBFbxrgQ48VwFH/EhBgzx+wb/8OEH8PDJCNnwmwmy8FQKevAGC0DwuAsL8FgM0u/wDJ7vlQ18714Oee9HD5LvJxCw79EQt+9TEanv1RGV73USiu8vE4Hv8xN177QUZO9sFVDvGRY777cWJe9LFxbv2RcP71oYDO/RGBLvVxkt7/MZX++WGqLvNxvu770bLvAfHFjwexx48NwcjfA9HZjwpB2h8BIeq/CWHsXwMB/08L0fJ/EsIFfxkiCL8fcgyvFaIRLytiFd8gMiqPJIIvbyhiJF88AikfPsItbz+SIH9AAjMfQpI2r0dCO19NQjC/UzJGT1giS29b8kAPbbJDv21iRo9sMklPa3JMj2oSQB94IkOvd9JIX3liTi96skRPijJJr4hSTt+HAkS/lpJLP5WyQZ+k8kf/pYJOz6XyRW+0skr/spJAH8ACRV/NQjr/yuIxT9hiOB/WQj9/1OI3j+MyP3/hEjcf/hIuL/jSI9AB4ihACvIccAViEQARghZgHeIMABnSAcAmIghQIcIO8Cux9UA0sfsgPhHhQEdB5wBPcdvgR4HQQFAR1RBZccpgUuHAQGtRtiBjQbwga2GiYHOBqKB8YZ6AdTGTkI5hh+CJQYxQhSGAwJGhhYCdEXoAleF94J6RYsCnEWiwrtFfUKdRVzC+cU7QtAFFgMrRPCDDUTKg3BEn0NORKvDaIRwQ0SEcUNlBDJDSQQ1Q2vD+cNJw8BDpQOKw7wDV8OSg2jDqcM8Q4ADD0PcguRD+8K3A9aCgwQvgkoECUJNRCbCD8QKwhQEM0HbBB2B5QQBge5EHQG2BDXBfsQNwUgEZoEQBH8A1cRZgNlEe8CeBGGAokRGwKUEbcBpRFYAbsR5QDPEVkA3BHG/+kRQP/8EdT+GhJk/i8S1f0rEjD9EhJ3/OcRsvu2Ee/6iREg+lsRZvlCEcf4PhEZ+DURePcyEfP2NhF19jUR+fUoEWj1BhHe9OMQYfTFEM3znxAx830Qk/JiEOnxSRBR8TkQt/AjEBnwARCB79gP2+6eDzbuYQ+f7SoP/uzwDnXsxQ4T7LAOquuZDv7qYQ4d6g0OaOnTDfXouw2d6LANSuigDc/nbw085yUNz+bhDG3mmQzv5TwMaeXdC/LkiAua5EoLb+QoC0TkDQvn49oKY+OWCtniUQps4hsKNuL7CRXi2gnv4aYJ3eFoCezhKwkH4uUIB+KMCOHhHwi44bcHneFeB5bhFgeX4dkGkOGfBpLhbwaf4UoGoeEkBprh+QWa4dIFn+GkBaDhaQW+4S0F/+HyBETiqQST4lYE7OIDBDbjowN+40MDzOPoAhfkjgJc5DQCmuTdAdzkjgEd5UoBX+UQAbXl6AAR5sIAb+aXAN7maQBY5ywA7efo/6Doof9f6VH/NuoG/yDrv/7w63H+nOwZ/i7twv2x7W79OO4m/cXu5PxW76D88e9Z/J/wEfxs8dP7TfKa+xrzVfvN8wT7fPS1+in1Z/rm9R/6uvbi+Y33oPlN+FD5+fj0+Jr5k/hO+jv4Bfvo97b7jfeC/D/3Z/369lX+tvZH/3T2IQAn9tEAzfWCAX31NwI89d0CAPWMA9L0RQSv9P0EjfS4BWv0XgY89OsG/fOKB8PzPwiU8+UIXvNoCRnz2gnO8lwKjfL3ClrylQsq8iIM8PGVDKnxBQ1k8YANK/EBDgLxbw7d8McOvvA0D7bwvQ/I8EMQ2/CzEODwCxHV8FMRvfCcEaPw8BGS8E0SkPCtEprw/hKr8DgTt/BuE8vwrRPl8OYT/fAcFBLxURQn8X8UOfGhFEjxvRRW8dgUafHqFH3x5hSQ8d4Uq/HUFNLxyBQF8sAUSPKhFIbyXhS38g4U4PK8EwnzeRM48zsTZ/MEE5rz6RLc89YSJvS3Emv0fxKr9B4S2/S3EQ71YRFQ9RURm/XLEO31chA79vwPfPaBD7n2EA/99qYORfdDDpP39w3w97cNWvhsDcP4Gw0w+cIMnvlJDAP6twtg+iILwvqWCi37/gmR+14J7/vkCFr8jgjO/EoIQf0ACKj9nQf9/R8HRf6TBo3+Bgbf/n4FRP/7BLj/hAQ6ABEEvwCWAzsBFwOqAYsCAwIDAkwClwGVAjsB1gLuABcDqwBYA10AkwMDAMkDof8ABET/PQTo/n8EjP7FBDP+DAXV/U4Fg/2QBUT91gUI/RcG1/xXBqv8lQZu/MUGG/zoBsv7DAeo+0YHnvuIB4L7vgdX++gHMPsRCBv7QQgN+3YI7/qkCNH61giv+goJl/pGCZr6kQmQ+s0JivoACqj6OAq/+lUK2/phCgr7Xwou+0cKU/slCnH7/AmC+88JofuxCdH7pgn5+6MJCvyZCQ78igkj/IAJUvx5CY38agna/FgJQf1HCbX9NgkZ/hgJbv7yCMb+0wgc/7gIX/+ZCJf/egje/2UIMABYCIYASwjbADkIIgEXCFwB5weSAa4HvgFqB+sBIgcXAtkGUgKWBqoCZgYQAz0GcQMRBq4D0wXBA34FwgMfBbgDvATBA2UE5QMiBAkE5QMoBLIDNwSBAzcEUgNEBC8DRAQGAzIEzQIrBJMCMARVAkQEFwJfBNoBaQSZAWAEVgFNBBwBOgTvACEEyQADBKYAAwSTABoEiwAhBHcABgRLAL8DAwBsA7T/JgNr//MCM//XAg3/rQLr/nQCyf5KArb+EQKg/skBfv6OAV3+TgE0/hsBDf4DAfD94QDT/agArv1WAIn95f9j/Wb/Qf3k/iz9Z/4g/QD+Jv2g/TD9Nv0x/bv8Jv0+/BT92/sK/Yr7B/0s+/78wPr1/FL68vzm+fr8gPkS/Q/5MP2e+FL9N/h8/dT3qv1u99H98/br/Wj29/3t9Qv+dfUl/vf0QP529GD+8/OC/m/zp/7p8sb+VPLa/r3x5f4q8e7+tPAD/2XwKf8S8Ez/pe9j/zvvfv/S7pr/Vu60/8Htxv8v7eT/s+wXADXsTgCi63sADeujAIXqygAF6ukAjekAASfpEgHO6B8BcugiARPoIQG+5ygBaec0ARPnTAHI5ncBfuarATDm4gHj5RsCiOVFAinlYwLa5HsCieSIAjDkiALg44QCjON4AijjWwLJ4jcCZuIHAgfi0AHZ4asBweGSAZ3hdAGC4WMBZuFYATzhTgEN4UMBzeAtAZ/gHAGW4BgBmeASAZrgBgGQ4OsAe+DFAGPgmgA84GYAIeA2ACvgGABB4AAAY+Dv/53g6//d4Of/BOHW/w3htf8U4Y//KOFu/1LhVv+k4U//BuJK/1LiMf994gH/leLA/qrid/6+4in+4OLf/RDjmv1R4139teMt/SLk+vyI5Lv87ORu/EHlEvyM5av72eVI+yjm8PqK5rH6+eaJ+nDndPr053D6bOho+tfoUvpX6Tr69Okf+pLq9Pkq67b5zut0+XfsLvkS7dz4lO1/+AjuHfh97sH39e5u92vvH/fk79v2cfCp9hLxifbH8Xb2fPJk9ifzSfbA8x32T/Ti9en0ovWQ9WH1QvYg9e/23PSK95T0M/ha9Oj4LvSb+Qj0Rvrg8+b6s/OX+4rzXfxq8yL9RfPf/Rzzkv7u8kf/xPIBAKHyuAB88ncBW/JAAkDyAAMg8rwD+vFwBM/xMAWv8fkFlPGqBnPxTQdR8e8HN/GVCCbxRgkh8fIJIPGWCh/xNQsa8cYLDvFRDPvw5Azq8IMN3PAgDs7wrw678EAPsPDdD7fwgBDL8CAR6fC0EQnxRxIr8dsSTfFoE2Tx6hNs8WUUafHnFGfxeBVr8QEWcfF/Fnnx/RaN8XEXpfHeF8PxVhjs8dcYHPJZGUzy1Bl48kwanPLGGr7yMxvY8owb5fLpG/byWRwV89AcPvNBHWzzrh2h8xwe3vOIHiD05R5h9DMfnvRpH9H0hh/69KEfIPXCH0v18h999SMgtvVLIPP1gSBB9rkgnfbbIPr28CBa9wEhvfcYISb4NiGP+EAh6Pg9ITP5SyGA+V0hy/lkIQ/6ZyFW+lwhm/pRIen6XSFJ+3ohs/uSIRj8liFp/IshpfyCIdj8dCEH/VIhMP0mIWD9+SCg/dAg9f25IGD+qiDY/pAgSv9qIK3/OCAAAPcfPgCrH2wAYR+WACMfxQDsHv0Awx5HAaAepAFtHgoCJx51Atsd6QKNHWYDRR3oA/4cZwSyHNoEYRxDBQ4coAW4G/UFWRs+BvAagQaNGsUGMRoKB9UZUAeAGZgHPxnlBwUZNQi9GHoIXRizCPEX5wh8FxsJ+hZQCXEWhwnsFckJaxUTCvAUZQp4FLoKBBQNC6ETYgtGE64L7BLqC4sSEwwhEisMtBE6DD8RRwy2EFgMIxBzDI0PogzwDuAMUQ4rDbYNfQ0lDdUNnwwqDhoMcw6YC68OFwvdDp0KAQ81CiAP3Ak7D30JTQ8NCVEPjghNDwkISg+HB04PBQdaD3gGaA/uBX8PbQWfD/EEwg92BOMP/wP/D4wDEhAbAxkQtAIaEE8CGRDvARkQkgEeECYBIRCqACAQKAAdEKv/GhA0/xoQuf4WEEH+FxDR/SEQY/00EPX8ShB8/FsQ8vteEGT7URDc+jsQYfocEOn59Q9t+csP8vilD3z4iA/9924PdPdUD+32PQ9n9iUP4/ULD2H17Q7f9MwOWvSmDtnzgA5U81cOxPIoDjDy9w2c8ccND/GZDZXwcA0n8EkNt+8bDUzv7Qzg7r4Mb+6PDPXtYgx27ToM9+wbDHbs/gv36+ELhOvFCxbrogut6nkLSepKC93pEQt06dYKD+mZCqroWgpX6CAKFujnCdznqgmp52kJeeckCVHn3ggz550IB+dXCM3mDgiS5s0HVOaVBxvmZgfn5T0HsOUNB37l1wZZ5ZwGRuVbBkDlFQZA5cYFSuV0BV7lJQV95dkEquWTBNrlUgQC5hAEIubNAzjmiwNO5k8DZeYcA33m7AKd5sMCy+adAg3negJc51ECrechAvvn5QFB6KQBh+hmAcnoKQEM6fIAU+nAAKLpkgAC6mIAZOooAMzq4v8/65b/r+tB/yPs7v6V7J7+A+1T/nXtD/7j7c79Te6P/cHuT/1H7xX96e/f/KPwrvxz8X78QvJE/AvzAPzV87n7m/R0+1r1MPsL9u36sPar+k/3bvrj9zH6e/j8+RX5yvms+Zr5Sfpu+ej6P/mI+w/5LPze+M78pPhq/WH4/f0Y+In+yfcS/3j3oP8r9zIA5fbGAKT2XQFn9vkBLvaaAvn1NwPE9c8DkPVYBFr10AQj9UMF8PSxBcH0HwaV9JgGbvQaB0n0qQcn9DwIBPTTCN/zbQm68/wJk/OBCmrz9Ao+81ELEPOjC+by8AvE8jwMrPKNDKHy3wyh8jYNrPKNDb3y4A3R8i4O4/JzDvDysA748ukO+/IbD/rySg/08noP7vKvD+7y5w/z8hkQ+PJMEAHzgBAP87AQHfPZECvz+BA38xARQ/MkEVbzKBFq8x0RgvMMEaHz/hDP8/gQDvT4EFT0ARGl9A0R+vQXEU31GRGb9QwR3/XwEBn2xBBG9oEQaPY0EIb24g+n9pEP0PZADwT39Q5I960OmvdlDvb3IQ5d+OANyviZDTT5TA2X+fIM7/mWDDr6Pwx8+u4LuPqjC+36UQsc+wALSPuuCnf7Wgqq+wMK5fusCS/8UgmD/O0I3vyACDr9Ggid/bUH//1SB1/+9Qa5/qQGF/9oBnr/Kwbd/+EFOQCLBZAALwXnAM8EOQFnBIQB/wPGAZYDAQIwAzQCzwJmAnAClwIUAs8CuAEJA1wBSAMHAY4DuQDUA3gAHwRCAGkEFACuBOH/5QSl/w4Fav8vBS//SAX1/mAFvf56BYz+mgVi/sIFQP71BSr+MgYb/nMGCP6wBvP95Qbd/RYHzP1BB8L9age2/ZEHq/2xB6X90weo/fUHtf0UCML9LAjM/ToI1P0/CN39Pwjk/TwI4f01CNj9LAjT/SUI1f0kCOX9Jwj8/SsIHP4wCEX+OQhw/kAImv5GCMb+SAj1/kQIJf8zCFP/EwiF/+EHuP+kB+//ZQcqACwHZAD/BpoA5AbQAOAGBwHxBjcBCgdfASIHhQEyB6QBLAfJARQH/AHrBi0CsAZUAmIGcQIOBogCvAWfAnQFtwI8BcICDAXAAuIEvALBBLgCowSyAoIEqgJfBJ0CNQSMAgcEfQLbA24CtQNiApIDXAJ0A1YCVQNIAi0DMwL4AhoCuAL/AXEC4gEoArsB2gGLAZMBXQFZAS0BLwH5AA0BwwDyAJMA3QBzAMoAXwC4AFEAnQBFAHsANgBPABkAGQD1/97/x/+k/4//a/9H/zr/+v4V/67+Af9n/v/+I/4E/+H9EP+d/Rf/Vv0V/w/9Cv/E/PL+cfzR/h78sf7L+5b+e/uG/iz7hf7c+o3+j/qe/j/6sv7v+cP+mvnQ/kT51P7q+NT+k/jR/jX4zf7L98b+VvfC/uL2xf509tP+Afbk/or18v4j9Qb/xPQY/2T0IP8L9Cj/tfMt/2DzM/8O80H/ufJT/2Hybv8F8o//nPGv/yPxyv+b8N7/DfDv/4nvAQAS7xcAqu4zAE3uUQDz7XEAl+2TADXttgDP7NoAa+wAAQXsIgGm60ABVetbAQrragHE6m4BdepjARDqRQGc6R4BIunyAK3ozQBA6LIA3OemAIznqABU57UAK+fDAAznzADx5soA3ObAAMzmsgC05qAAi+aLAFHmeAAC5mcAn+VZADblTgDW5EUAgeRAAEDkOQAX5DQAA+QyAP/jMAAD5C0AA+QqAP3jJQDu4yEA0OMYAKnjCwB44/j/S+Pd/ynjvv8V45n/BuNp/wDjNv8G4wT/FePX/i3jrv5H44b+X+Na/nvjL/6h4wD+y+PN/fnjl/0v5GD9ZeQn/Z/k8/zW5MD8DOWS/EHlavx05Uj8n+Un/MXlCPzn5ev7DebN+zzmr/tz5pD7s+Zt+/7mSPtU5yP7uOf++iXo2vqW6LP6BemK+mbpWfq66SL6Aerj+T3qovmA6mf5yOot+Rrr9PiA68D49OuK+HfsU/gI7Rn4nu3e9z7uqPfd7nj3du9L9wTwIPd/8PH2+/DD9oPxl/YQ8mj2q/I79k3zDvbv8+L1jvS59SD1jPWi9Vv1HPYq9Yz2+PT+9sv0fPeo9AT4jvSR+Hn0Ivlq9Lb5W/RV+k30+fo+9J37JvRH/Aj0+fzm86f9vPNO/ofz7/5N84X/DvMYANLyrwCh8kEBdfLNAVbyWQJA8uUCNPJ2Ay7yCQQo8qAEIfJBBRzy6AUW8pIGEPJABw7y7wcM8psIC/JGCQ7y8gkV8psKHfI6Cyfyzgsx8lcMO/LdDEbyXA1R8tMNWfJNDmLyxA5r8jkPdfKzD4DyMRCQ8rMQofI5EbDywBG98kwSyvLbEt7yZRP08uoTEPNkFDDz1RRS80gVefO5FZ/zJxbD85gW4vMAF/jzWRcH9KsXEvT5Fx30Qxgr9JEYQfTjGGH0RBmT9K8Z1/QfGir1hhqA9dsaz/UpGxz2chtg9rIbl/bpG7/2GBzc9kgc9vZ5HBP3pBw398ocZffwHKX3Hx3591AdWfiBHcH4sx0s+eIdk/kEHu35GR46+hwedfoVHqL6Ch7G+gEe6PoFHgv7GB42+z0eavtwHqz7pR72+9EeSfzvHqX8+h4G/fAeZv3UHsD9rx4V/ooeZP5uHrH+Wh78/kkeQf80HoL/HB7D//0dBADeHUwAvB2XAJkd6ACBHUEBZh2cAUgd+AEqHVEC+hygAr0c5wJ3HC0DNxyEAxYc/wMiHKoETxx6BYMcTgaUHAAHZxxzBwQcpwdMG4AHDBrJBi4YbAXOFYEDUBNuARMRpf9pD3z+iA4o/pQOyv60D4wADBKJA3IVkQdIGQIMyRwhEHAfXhMNIX0VUyFDFhcglRWyHcETpBpHEZMXyw7iFL0M0RJSC5URogrbEHAKcxCVCiMQ2QqED+EKZg6BCtoMxAlEC+sIswkGCPYH9AYRBrEFCgRRBCMCGAPbAHACXQCOAskAlQNKAqEFuwSbCAcIXgzSC5AQWg+YFC4SExhWFO0ayxUVHT8WTx6mFXAe5RM/He0QqBqLDJ4WBgd8EUMBDAyD+80GzfajAuPzKgCw8mP/EvMUAC30iwGp9VsDMPczBZP49AYq+tkI7fv5Cib+jw3QAJgQrQPYE2oG7RabCGMZ5AneGrsJ/hoKCLwZJQVXF30BMhSU/coQVfrcDZD4Hgw8+L4L+fiVDIn6eQ7f/DYRf/9WFPoBYBcDBPYZWAXRG9MFvxwtBYwcuANTG/8A0hiv/NkUIvemDzHwRAnP6GkC4OHQ+7Xb7fXN1kPxb9Mc7s7Rn+zb0cXsDtM+7j7V4/A+2Qf1It79+f/iDf+q59oD4+qKB3Dtbwq379AMg/G3DjzzfxBr9P4RpvWGE1b3PhW2+TcXR/wuGSX+wRrv/2EcrQEcHk8D1x/aBFwhrQUOIpkEEiFqATYeTv0sGnn4URVG8yEQre5eC8XqMAce51sDpuO8/x/gG/xc3Ff4itib9HbVbPEC1FjvdNME7oTSwexo0azrTNFt63/SQ+wL1LDtfNbw76zaTfM03kz2CeGu+FHjZPrC49D6CeQK+8LlPfxb6F/+A+ygAY3xVQY/90cLefy+D67/jRKhAeYTcwFUE9b/ZxE2/60Pm/zZDNv7IAuT+koJbvgfB2P4DgaQ934E4/bkAlD0MwDU8YH9N/JI/MjyGPuN8Fn45Oy89O7q8fFf6vPvU+nx7Wbn7eu85iLrPOgJ7NXrd+607zXxpPJn83z1ZPUq95j20vk7+O/7mvlq/DH66AD3/JACRP7aA1j/UAeCAcsJHAOHDVIFIg0+BZgO8gWDDoIF0A1UBEcP2gNVCygA7QgH/S4Iq/pYBTD3lwFG887/g/B8/CHtrvjH6RP4fegL+Ovnufmi6Hz8KOoe/iDrl/3P6kX80ulJ+8ToNvyb6LH91ehM/tXogv1t6Ov+iOlDAvjrWwQG7r8F8++VCNTygBCJ+BUUCPwkFqr+4xhwAWMaMgOoHXAFcB7uBewfaQYgHuUEWhu0AgQZtAC3Fr/+chdx/okUPvzAEx/7SBSX+iMSgvhREf72Lw2v8xMI7u9SBZvtTQPh68gDr+t+BMXreASY6ywEZusUBIDrDgTq63QBVOsNAUnswwVG8GYKa/TCDen39Q+i+tgR6PzYElz+IBEB/ggQo/0eDxf9yA86/R0QMP2XDlD8Fw/K/AMPU/34DkL+Lg2Z/kQMlv/YEHcDMhSABn0VCgjKFXcIoRHWBRYNSAIzB2v9ZgC69839RvSn+vPwLfjC7vH2P+4I+Y7wOv5r9foAjPllAgv9iwaTAZQKRgVZCUYFowk2BRoImQMLA/X/Lf80/S3+m/yX/pD9WAGJAAIHmAV2CSUJcAzBDEwOLw/HD5sQEg8BEI0MvQ2qCFwKOgMvBnEAzAP6/TICtP94A9v+6wNHAt0GWwecCuMFiAopBMIJGAAhB1gARwbr/kcERfqZAM73Wf5c+C3+fvni/jv5ZP8z+ukApPpPAjv+RwXa/mYGjP0aBjoB+AfeAE4Hfv3JBFX71gIc9/b/GPeh/0n6aQGC+gYCa/tDAz79BwXG/nEG3v9AB1EBzAchAR0Hnf+MBSj/oQTl/aADYf2JA8z/kgVbAi8IGwSpCh8HyA2NDWAS9BFMFSsOJhM2DbMRAApoDqMDDAkhA6sGBv4cAiX7Pv8e/aX/6f9DAeECqwP2AYgE8gSnB2wG2gnsBBYKvAiPDGEL4A1LC1MNZgucDDYJmApuAikG0P50A8r+sgK2/WwBKgD/AWn/1wCn/In+cPpj/Aj3cfnF8vP1Bu488rvupvFG727xl+4n8brva/Jb83X1QvZe+ID5fvvo/Rf/0f0bAMD+fQGL/68CqwAHBDwEoAadCRcKngwhDGkHnAmtAZIG/QACBowBCgaxAfUFggP7BqMC4QZdAlUHFwb8CWYFLwoBAR8IzAFeCKsDtQjTACIGq/0QA+H5e//b9lj8svT0+bzxs/eI7hn2meuC9WHtKvjo9+X/MgB7BgD/owfM/fwHbfo3Bin4HATN91sCt/Th/kDy0/sX66z2Fug/9JHqSfXC6JP0Oejt9EDo1/UQ61n4J+zy+Qzsv/oL7+T8L+sN+7rpFvqZ6Y/5F+g++OHjt/VW3OnxzN+H9BTp2voF8n0BsPYdBpH3tQjK85sItPKZCaz3hA1n+hQQWwA0FE4C/RVpA+YW6APfFnf9eBKR9CgM7u2tBvrrowOt6bsA9+gq/3nnwv1L6AT+UOom//bmhv2Y5Gv8E+JJ+wrhFPtR5d79iOhIAJjrqgJ67skEou2HBFjr2wKr5aD+hN9o+dzZ+vNh1IPu2dJy64DTP+oW03rpJNJ+6WHRiOr20mLtSNnl8sbew/dg5cz8wei2/3np9gBu7eADlOxjBKzsmgX/7hoI9e/ECVD02QzC+e0P9vgQDyn0fgvR8EEITO4zBSruUgMQ7HgAZudu/HDlDPoN48P3nOLc9kDmfvhR5o/4JuMd967kM/j/6Kj6Hugx+gzo7fkN6Qj6nOnG+ebq1Plm5tT25OX39SvnGvZQ5731rueb9eTk8PPc5uf0iOjU9b7pkPbp7FL4mO/D+aDtp/jt6gf3c/Ej+mfyOPr17OL2puu69evthfYc8/D4n/SI+fr0lPkw9Az5fPWM+Q74kPrA9ln5a/kM+kP1D/fE8vf0Ffgg9xH4r/b79uP1CvfU9er4v/Zd+En2p/oj92379vZu+qL12/rf9B/6V/MR+hDyZPK77DfyaOtN9HzrU/NO6iT1E+vX9DzrIvi97f76R/DF/lPzagAI9b8FSfgJCQT6hQXK9zMGkffDBD72JAcZ948HMfetCWr4gBA7/AsRqPyUElj9DQ/w+s4KsvcdCV71QAgx834KifKyBsTuhQQX7PYCF+rC/6PnKP/55kj9B+Z7/5TnhQVt6woJJO4FCp7vAQ0t8uwRvfUBFtf4wRWi+QQXLvsrGRv9UhfA/Kwa5P4IHrYALSCJAUkg8wCgGgj95Rd0+qkXEfmbE6b1wQ9r8l8OqPAaEUzxohc+9JAT8fHEDxzwWBLm8bEQnvHWEEny4xTf9IUaBPgAHqv56RyJ+D8Xq/Q8EvXwwQ4S7q0LouvZCMTpVQiz6WgOtO0TF5fzeRuP9zsbMfnhHL37OBtO/AcbWv1cH3sADSJ7ApAlsQQAKCIG4CiSBpUmKwXGIVICJhz//mcawP3fHNj+ryDQABEhJQHbHj0A+SCkATogfwE9HqAAOByt/6sbfv86H4wBIiHXAoYhcAP6HHQBGRg6/2YanQBjHJ4BiB8HA2YiJgRPHQcBhxeP/TYP1/gpCOz0CQrp9V4P/vhWFDr8qxf5/lwYsgA/FbwAlRfZAyQaIgc/GgkJsiGRDiUnshIaJ4ITqyMVEnAh0hDWJCESjSOvEAoavwrgEAMFgQ11AnMQcwOiFEsFgBWIBVMWvwWKFfwEkQ9MAf0Fj/sE/zD3uQKk+IsHFvsIC2P9IA+gAKoHUf4mBHL+4w20BcgRywmcEXwLKhO+DU0QVw3MEn0PvRZDEjESiBAjEjwRoRPZEnIUJhQMFUgV+BLPFAQVPxZjGBUYGBayFoAQdRPjDdERAw9JEvQP3RLOC/MQuwtRESQPkBP1EW4VfxFxFVAIrRCwBSwPnAp4EUIM4xG+BFsNl///CWr/Mglo+18GD/wQBn/9Twb8/LcF/vf4AnPyHgAF9a4BufbnAn/2MgNc+SsFkfe/BK3zTgPU90AG8/zmCev+FwwcAAwOzP69Dtv9ig8yAV0S/QD4EmkA+BJ3BYoVwwVNFbcELRQuBl4UKALMESz+cw8N/EkOr/UGC7X0pwoH+H0MDf0SD74AxBC1/kUP8PtKDZH1bwkt9FAIt/BUBknphQL48PkGJfp9DFX58Qz9+UIOMPnADq/3sw6i+K8PvfLEDObwtgu29/wONvrWDyr0FgxD8GgJEvEwCSPyJAlS8zkJDPGYB/zuMwa+5zkCwui+AhryxQdo8Z8HzO3/BZ7sqgVZ8u8IlfO+Canzywlg9PsJX+3hBcDtdAWG64EDCeVA/wnnhP9f5wv/iOpLAHnuOgIK6gcA2ua1/uvkL/5t5oH/n+YRADzkI/8F694CefVcCGT4wgln8FsFX+wJA93rnALm7BQDdvF9BRLvSgR275YER+4HBBDu5wPp9egHBfc3CJH2igdZ9tQGQu7bAWrla/yP5a/7Zepu/e3wHgAn85kACPJj/9j11ACY8Iv9g+dE+PXme/fg6P33Iumf91PtWfnK8sf7FfQS/GHy3PoW6b31yOqF9oPuf/hY7xT5EfVd/KLycvv9+C//Uv3RAc77RAFh+yEBYPhw//36ggBr+Kv+IPln/jICZgJHCLcEJQkvBBwD9f+u+Gv5de+U82juLfIT8F7yGvLt8oH9ivhsCPn9gAtH/4IFw/s0/Hv2Gfds89rsvu3m6pHsbfai8uUEX/phDwsAlxDKAKAJHv2aAbz4tP1g9pb3wPLN+4n0FAHs9h4EO/iDDHn8gREG/+oRLP/WCk/7BwX09/D9t/MS/5jzgQKD9J0BEPPMBMHzYgMj8rEFq/JVBQzyjwBk73X/9e7MABLwKv3C7mb+HfATB1v11wrb9wwTavxUE3j8ZA3t+GgIqPUaAQ7xl/4J76ABI/BjCILz3Arz9OgJ4PT+B330ZQhl9VMNqPgQETD7wgvR+D0FrPU2Cnv4RQ9L+xkQ5PvCD/b7xRLp/X4Z8QFCFUwAywvv+14JPfuaBkL6YgqW/EwYGARJG7EFRRVlAkYRBwCmD8z+Ww8o/psIC/qZBd73AgkY+TcGJ/fgBi73mwoD+SgIw/fIB7n3DgT79ST5efDh+Rrx1AGT9WUET/cfBUT4/QFy91EBOvh+Blr8rQeD/hoHuP82Bo8AFAcEAkwN6wVfD0oHphWYCrkaGw1XEfkHKAgDA8IBqP9wAaX/CQPCAJ8C1AAiB2kD8A8TCEMToAkvBk8CfP8q/nsBgv5h+Yr56fEB9Wf27fZnAgD9YAYN/xAGC/+7AJr8k/bR90T7Dftc/p39LvsB/cP66/2x+4j/WQGOA+4D0wUPDOEKMhE5DqoN4wygBI4IFfxqBN0CTgi7Cr4MmQ+XD58OWA88EHoQ0gz1DlwDQAptBh0MzAsjD68Q0hFpDRYQawxlDxAJQw2TBFEK5AEYCI/7wQOfBFwHsgYzB7IDWwQ6/8wAhvWR+j728Pnt8kn3He1o8xzwQvQJ9Tr2T/Rg9QLy7fMB84z0EvUk9ir0n/Zl8533g/b9+nH5fP4S+U8Aa/+cBVsPxw9nF4kVpBhrF1cZtRh8FUEXUQ63E0MIaBCwCCsQTxJyFEkYihaGFl4U2xGXEJ0IaQo6BuoH8wINBdH2pf0g76/4nvbQ+y0BoAC7/J79N/Ud+WTzxvez8jr3QvGH9iv15vjs9E/5Tu6O9gTx1fgC+Gn9Kf8HAjMGfgbQAlsFm/HR/PftUPtZ+igCqwC3BZEG+Qi8B6wJ8v4OBRL/GAVLBNIHhvimASv0f/+r/EAEif8pBvX/1gZ1/G0F/AXFCoYN5w6kA6cJI/neA5Lw6P6z7lL9K/cQAVUBnwU6+goBGPT2/JHyVvv76yD30e+F+G/oKvTp3NntiODI7//nD/S98Fr5xfJ3+zjx+vth86z+AvEV/x7vuf/b87UDj/qECP380Aq19kMIufjQCb8CVw9HCEcSgQOfD4P3DAlK8vkFvfTxBtL40AgP8hAFzvHUBGH3vAe2+GkIdfo8CVrxNwQc7ZoBHO8jAjXuCgEG6Bn99ObY++7qTP3j5yX7Y+l/+03qpPut4mD3f9rg8kHfN/UM4w734OLR9uHkwPdq38/0gdvL8i/cU/No5X/4y+lC+4jiAPhx4Ib3rOZ1+1rwMwFU82ADku/2ARDpDf+p5cD9getMAWDwUgRu8toF3/KMBkfvHwW99fwIf/rnC+3zxAgn8PUGU+13BU3uwgUj890H9PGWBs7tjwMI8L8DqPOOBLX08wNv6mb94t4/9i/e7fSj2kXyt99T9P/imvVR4N/zt+Nu9a3kwfX05s32JOY79v/h6vPd3Bbxe9s88KPg2fKz5XX15Oo3+LPrxPgB66f4Re07+sTp4/gX5QH3sekD+kbrVvvy6wj8Z/ScAHz3HwIi95wB5vYAAYfxlv1z7Ej6zuzU+bLwP/sE8ET6O+yi99Xt0feR7oL3g+7B9qPuGPbY6/Dzcu0u9F7sJPNG6THxWusa8tbqyvFs6yvyke7787b0aveP/UL8AfsR+zD0jPe/9t74J/h7+X/4avmN+Z75Evhk+Mr72vkRAR/8uwSS/cP/ifrs9QX1EvTL85v1a/TA+v72Ff8i+ccA0vkf/6L48v4W+CP/lvck+CjzK/fP8ar6wfLl/ZDzFf9a8/D78fBd9l/tRfM561739OxV/DHvXAD38OH9UO/7+Gjs4/eI64X2lep3+obsEv/r7jn+ju5tA33xiwsL9v4MIvd2CaH1NwO28i0DE/PdBmf1mAq995AQPfvREsD8VxTX/fcYhADlFRL/qQ/m+14QR/yqEEn8RRTV/UsYYP+fGLz+Kxfw/MgSbfkrDTD1Rgpo8vQJIfG8BpXunwmN75IJRe9LBxDuJwq+78gIT+92CH3vGwq78DsP1fPxEbX1BBG19SMRTPbIEzv4ihWk+RAVw/lyGtD8GBs0/XUZP/zhGUX85xXt+QQVO/mfF3L6Pxcx+ggWm/mlFYz5Ehd8+qAakvw6Gw/9JBkR/GUXJftEGxX9Ohvm/B0Vf/mVE4L4YBNC+PMUB/kaFSf5FhbY+QgZs/vSGYr8uRfw+3sVRfshFYr7OxPi+sMXdP3sGiP/Oxki/jwZ8/1kGFn9jBp0/uIXOP2REtj6fBMA/PQWr/4ZHFwCGSBsBfodLwUqHgcGBiS3CaMh6gggHFwG4xlxBWQY4ARCGgwG/B6wCO8i2go5Ie8JYB/QCOkcNgcOGC8ENRSPAUwQ1P55EEj+8xAK/lgP8vyYEKr9xxAo/icPAP5GDfP9aQqI/bELWf/jEDcDPBgoCJ0aawoMFvYI+xRNCeoUJAo0GL0MMBywD08bExD0HMER7x6HE8oc/xKCGjES6RkIElQXkRD7F5AQexnPEIkWoA4BFKwMgRBQCtMOEQnyDW8IRAp3BtAK0gZGDz0J1RAWCvILdgd6BGIDHALzAacBhQG4AOkAQf8qAJ3/jQCTAfYBwAAOAr7/LQJf/CUBGf1UAqQABAUlAy4HWQUzCfEBSghBAl8JEwZXDFcJDw+1CtIQ4wlzEZwK5xK4DA4VUw7cFo4NTReZDf4X+AwaGIAOExkdD0UZgwx4F1wJHRVUBRkSGwaEEdEDVQ8p//4LivzeCT35jgfr+g0IRP8hCgAB/wpS/qcJq/lZBxb2pwXU9bcFw/fqBj73yAbl+LgHvPs2CcD7KAn2+qcIefhOBzD2KAbH9KAFzfWOBqL4mwia+dIJVfl2Cmb5SQuB/JwNr/5HDx79xQ5++fsMs/cADJD6ZA38+/sNWfuEDVD7aw3X+6kNRPtVDdr5hwws+xINQvxVDQ37Ogzx9nYJNfA2BQ3uWQOY73sDxPCMA2T0FwWV9AwFvvGXA3PwGwPB7HQBZe0lAgXw5QPI7pUDl/FVBeb0QAch9W8HzvW6B6b1gQfs8WIFre0OA+DtMgOJ70AEm/IsBqz2qwiA928J2fXECP7z0Acx9MEHGPXnB7n0SAdx8ygGVvIiBXXyzQQk8kEEavIGBMryzQOv8kMD5/NWA9vxoQGI7jb/ke6D/oTuwP0d7L/7S+oR+vXqvfk460T5VO3b+eLsOvkk6Hv2LOZX9cXlJ/Ue5wH2wegd9xTrqfhf7T36o+5M+7nwzPzL8cP9/fLH/jfzPv+J86//IPWyAG32cwFX9+QBzviCAjH5bgIL+G0BkPm4Adj7WwIA/VsCq/h6/8HzVvxq9kf9fvmQ/rb8EACC/ukAhv1cAND9dAAg/fb/Pfw+/2f7bv6X+wv+uf2a/pz+df5R/q79mf29/IH9QfxZ/ez79/yu+w3+ZPw3ANf9wAKW/1sCzv9EAAf/4AH1/08GBALMCJwCIgeTAMUAq/vX+zv3XfyF9eH4rfE39FftDvKD6pjvweeN737mm+125Cvs5OLi7Kri7uxI4jvtPuKb7X3iBe+H46Xu2+OV7x7l7PNl6Jf4Euz3/MPvGQDm8jIDB/aEA673HgUU+s4K4f47D2cDkBVRCR8dDRBPJGQWtyk0G7AqzhxcKsAcByc8Gjsj2Rb9IXoUEh8xERwdlA6KHXINPRyPC+8XDggME/sD9w7d//QHpflBAKHypPyj7Tr5GumR9sTlM/aw5Kn0DuTe86LkuvUG50n4vemW+VXr5fpA7Ln7Vewf+vzqFfli6lL5WuvU/ALvfgHg830E4fdoCUj8WAsZ/m0KVf37B+/6JQPs9rL/wfPi/FDxmv0u8XH9//Bj+qbvGfmR7wT5aPBf/cjzygFM904G9Po1DHz/kg5fAhYQBAXCEFEHqxOsClsXDA40GFQPpRlNEPEYrw8BGMcOZRcqDt8U4Ay6FFAN/RabD2AaGROhHfEWACBCGjQixhykIg8dXB/bGRkXoxJRDbQJaQV4AfD94/lM+GD0QvXL8aL0KvKG+EL2F/7s+60DgQGHCYcGVw1yCVENPwmwCK4FsAM+Abv+d/yW+O/2KPJG8b/qKuvF5vXmpuTo44HiHuHQ4One291z3DDdtdse3fPbnN7N3XDineE45uflxetb63XwYfCk9hz2Tv3l+7wAp//DAlwCAgMQBGAFRAdGCosMVBGwExkaFhz1IdgjbCsALAEyKzLOM4s1ijZZOZc68j3HP1NDZEaVSftLF0+jT7tSvlH0U95OTVC4RcNGvjabN6gghiKtBuEJcu6a8YbZrtvOxqrIOLn9ukSzbbTLtPO0CLvNuvLBP8NMy1DO7dVZ2mfgmOXF6l/vtvGi9fT0UPif9MT3TfG99HPr8e/u5VXrhOIs6Dffo+Wr38vl0uI/6OPmP+x97kzz7Pb2+wMA9AW0CnYRmhVkHRUi+yk5Lo41UTXbPNE3YT+7NCo85CstM/kfcSZvDz4W0P3IBT/xmPnB7Cr0xOzc82HtLfZ987z8qPokBM7/3gnsBHUOkwb4D3cGfQ9uA8EMtf7FCN/5kwT08ij/cO7T+ovrLvdY587yPOIa7vfcs+k62kPn0NqK59/c7uni4PHupehv9zDy2AEN/pQN9wl2GIsQ3B7WEWAgXQ5WHXQIeBeoANYPU/j4B8jxrQHp7A/9t+v0+p/qAfm957z1zeM/8XzcS+o41HHi3cub2rTDgtP/v+rPacGR0AfFItRvymDandKO47jdP+8N63H8D/m3CSQFOxUgC54c9w73Ia0UhSfSFwwrJBnyLCQbcy5BHJYu9hn1K+AU+CYGDn8gZQaXGc8B2xRj/00SOgCtEugDkxURB7UY4Ql3G1QJjRsKB0gZ2wI7FNf52Qpk7TD+Xd3F7o3NZ9/7wIDSzLfVyP2xycLZr5rADrJ2wuy2G8djvg/Okcbj1YHNOd2p0xrkoNpD61HimvJj5z745OsX/ZfwTwH78mUDdfLvAhLvCAD16iD8u+eM+H3l5vXd4u3zEOOJ9C/oyfi77pn+ZPZxBSr+bAxOBDgSZQY/FSkGNxZoBxUXGAjeFlQIxBX0BmETdwOiD/X/zwvT+64HN/dSA2ry0P6Z7sT6XuyY97vqAPU96ffym+gE8snoIfJK6fTy/OrG9LfsvfaA7yD51fHh+vjv2/lJ7lX4n+5l99/sGvUg6b7xQOeU7wXmI+6E5AXt4+Xa7cbovu/h6jXxvuu38RTsefH86vvvV+nd7cHoQuy056DqY+hb6oroUepf6I7qK+oK7LDqzuyH7P/tuu4F74Dwge9D8Vrvz+8o7tbvJ+7w79XulPMr8tj6MPh1AWP+6AghBZgOhAp8E5gOQRXcDwURwgyDDIoI7ge7A0cD3f4jAcf7pgBT+tsBk/qJBDT8fga1/c0Hr/5mCLb+lgag/N4BHPjD+yryWvfc7Fn0mejY8vnlofI95Xny3eXp9YTplvsT74sAdvTBBj36Ew1//zgR9gL4FKoFExiwB1AZnAi8GzIKchzqCiIbXgriGs0JIxj2BmEUZwK9Drb7AAUM8hb6dudv8N3dQOoV15nmLdPZ5i7Ts+ra1gzxH93j+UDllQGP7GkHGvIWCuP0tAn29B4H7PKmA77viwHp7LH+n+mS/PjmjPt65SX8weVEAAzpMwaN7iUOPvbzFin/eCC4CHAptBHuMBkZnzfeHj46DSFJOd4fjTRSG9UsHxQrJtUMfB7lBCAWFf1iESr4sw8r9lsQx/ZiFEb6fhkB/1gexgNOIUcHGSGPCPMgLgmJIX0JBCIoCYIh3Ad7H3YFZhu/ARIWGP1rEWj4EwrW8XUBNeos+6fjifY63hXyoNnI7K7VF+v31ErtmdfW8YPcSPgX49/9fOkhBaXwyw0m+GgU+f3YF2kBERn2AnIZggPXGD0DXBgGAy4YMgMjGVIEXht9Bo8eeQliIvkMdyU0EFUoZRMfKhoWnCxGGaMvvBx/MXAffzRrIq02iyTUNhol2TWTJBc1ryMQNDAi6S+aHskpmhl4IrIT6BsSDsAXzQlWFDwGRhFSA/EP1wFpDzMBRwxj/xYJe/3ZB1X8Ygav+mUEbvjkAb/1k/9I84L9VvFw+/3vivlk7175TPDH+/7y0P4x9q8AufjbABn6WQFP+2IBCPwOAP37T/9w/IYAR/7BA6ABkgYhBdMKhAnIDoYNGRCNDw8SKhEVE5sRUBTPEdgUtBEkEkcQ5A+bDx4QvRDxEQ8T/hIZFbcUVBd5FaQYURPPF1oRbxYBDs4TJQsoEY8Kwg/nCb0OGArMDn0LKBACDpAShxGXFfASRheUER8XpRFnFwIRNBdiDhkW8A17FkMOrxcIEOoZ+xK4HJ4T0x3DEksd3BAmG/cLYBarA+oOnvplBp7xjP1y6Rn1/eFe7W3aTeZy1arhS9PW34DTo+DX1cPjU9rX6IjflO5i41rz4Ofb9xLr6/r67Jv8fe8f/m7xHv9l8zsANfQlAUX2XQPX+qQHoP4kDIsDlBEoCt8XLg/jHL4R7h+NElYhYBK0IYASDiJgE/giUxXQJIIXJCcRGUgpRBuYKz4dOC21HR4trxr4KbITZCNtCmYaZP+eD2P0jgQu6kn6TuPH8j7fL+6X3Pfrbt6g7VvikvGm5/b2hO3p/Any/QGz9qQG5fm9CT/73wox+psJFfclBifyzwDn6rH5YuNX8nvcs+s72cXnUtmw5k/b1+dg31rrY+Pu733o5vUG7wj98/VZBAT8wQoLAdEPbQQBE9IEkROMBOQSFQJrEMP9mAwM+vQII/Y1BSPzBgIv8PX+zu1I/Lfsa/qb68f4BuvQ90rr4fej7DH5L+/K+2fzw//+9y8EKfvUB+X99QobAdINSwOADxsDPQ8eAuYNkgCsC4H+pwgL/BAFaPijAIP0DvwL8d/30u0n9NfpffB750DuIue37Rfmfe3B51Pv+Ov98jfw7/aN9W37GPoo/4X7nQAH+0IApPme/qz1APt58fn2xe9g9M/upPL07jXyC/Gb8wn0NPbw9kL5Afqg/HL9FwC/AB4DFQMbBRMExgV0BJIFLwSZBBgD9gIUAccAfv/i/uX+nf0f/lL8Z/0E+9H8ofkt/Y34H/yf9qz5EPTV9zTyPvWS8Df2mPGJ+Zr0OvzV9yMA8/s3A3v/TgaJAisINgQmB44D4QR4AToDI//5AjT9jwAP+i39kPaJ+sfzWfir8Yb3wfCa98Xwjfkm8nn8SfQiAOX2EQMU+dkD8PnTBKr61gSg+j4EDvpxBMT51ASI+d0FrPm/BtT5kgaN+fUFJ/njBSL5dAaD+b8HVfqFCO36BQjf+swH9voACD/7oAc3+6oG4fpzBvr6FAYL+8gFLfuBBtX7KAbb++wF0PudBZb7ggTT+ocDEfqPAdH4fgAm+A4BdvhPAkj5CwR0+mMFefsDB6j88Qj5/YoKEf98C8f/VQxuADINGwEoDVQBLA2SAQUNqgEGDDIBGwwmAfQMZgHcDBsB2QzdAFoMYAAPC3X/NQq1/i8Ju/02CKH8/wZI+y8FmPmoAqX3yf/I9R7+8fQB/dX06fyo9Uz+hvcGASz66wO9/FYFKf7xBjD/0gbY/p8EEv0VA3772wEf+tABmPkrAyL6uwQe+6MFCPycBir9IQcg/s0FIP5YBA3+5AOG/o8FMgAeCHUCnArWBJkMBwd2DBYIYQ2ACVUOlgqODVwK4QzTCYcLswhhCpkHwgnTBj8KxQbyCvkGGAn1BbwGvwQCBeED9gLRAi8B2wEiADoBuQBsAfUD/QJzBjUEjgY9BOUGgQQXBkAEGwXvA0MGtAQOCLUFBQqtBgMLBwdYCnYGagg5BaYGGwQlBrgDeAVLAz0EmQJPAwsCLwPbAX0CSAEXAUIABgBg/3H+Pv71/D39/vul/Ib7efzv+/P8Jv0E/gf/l/8jAOAA//+JAYz+eAHG+50A1fkVALb5bgDA+l8BPv0eA7wAcQWCA2wHEAW6CLUFdwkvBXsJTQQ1CacEhQlRBfsJyAVVCqMG5goTBrMKKwTBCR8CpAgyAHcHZ/41Bmv8uARZ+6oDrvrbAiL6PgLh+fYBXPm7AcL5KwLJ+hQD5PshBPb7qQR0+9IEwPs9BR775wSM+kQEY/n5Ajr2XACC89P9c/Gi+0zvjPnA7If3rOop9pTpv/XO6XT29OuM+Anu3Pqm7w79jvFi/8vztQH59bwDifccBZT45QVN+LoFrPczBQj4JAXh994EavYRBDL1oAPV9OIDb/XiBLr38gaW+d4IOvonCmv6Fguv+VILv/gsC4/3kQq59tMJM/b4CLr17gcL9jIHkfUMBpr0vgTP87cDi/KmAqzwdQG07lsAE+76/w/u2v807qf/8+0K/5LsqP0g6x78Bukw+o/noviY5/r3fedg99LnH/cH6Ob2wed99tfnY/bW52j2e+gK95vpP/h56qT5NOy4+4buLf7i7wMAie+oAOLuxQCq70EBH/HFAU3y6wEm89MBGPTiAfr0JQLp9DcCNPRBAmjzcwI88wMD0fPUA/f0pwQA9gwFt/VlBLz0GwP28kEBlPAS/6buO/2V7f77tu2K+3nt+voW7Vb6Te3t+SftN/mR7C34m+pk9ovoovRB6P3zW+jG80votvNY6ObzgOhF9BHp6fTt6a71bOor9jnqLvZo6cH1t+hS9dnoSfUZ6VT1iOmH9bfqN/Ze7D/3Ze6W+Bnw1/nf8Kr6ufGI+9jyefzI8q78XfKP/PTy0Pye8/n8qPOs/ErzFPzq8mj75fFf+uzwWvnU8NH4LfAB+P/vdvcd8Zr3ivLq9+rzM/hv9AX4svSw9zL1gPcE9QD3SvRS9vTzAPZe87n1pvKR9ZTzdvZS9fD3T/ek+ST5Rfve+UX8s/oz/af6dP2Q+eL8CvlL/D/4RPtd9/P5RPfq+LX3JvgP9+X25fT99OPyXfMc8QvyUPBe8Vbxs/HE8jnyAPSU8sD0nvLE9D7y9vT28eL1HfLq9mvynves8r34Q/N1+kb0EvxI9YH9LvYE/xH3IwCi9yMAfPcV/6n2jf2K9cf83/Ru/R/13/4J9poAXfcKAr34XwMt+hAFx/uFBhz9agfh/RsHrv2VBXv8UgQY+7sDyfkHAz74IgKH9kgB5/SyAJzzOwE38/EBQ/NFAnnztQOT9D4F7fW1BlP3XAjE+JwIVfkiCEz5nAcB+VwHnfjtB3L4hQgp+DoJ5fc5Ctf3xgq19/gKmPdrC9n3kgst+IQLlPi2Cz/5swvl+XAM9PqSDTT8CA4H/WUOrP2DDgH+Yg76/fENiP2ODeH8fA00/BYNQvuWDEX64QtC+aYLpfhoDLn4mQ0z+QkP7fkQEIr66hAb+zURY/vMED/7rxAu+3wQ9PpuEK/64hCZ+psRm/oTEnv6aBHQ+c8Px/icDh34Gg+M+EIQhvlzEbP6MhNQ/GcUvP0aFen+UBXG/94UKgDVFJ0ADhUBAbkU8AD2E4gACBSFAKgU2wDjFBoBHBWBAVYVEgKbFk4D0BgVBYoakwaeG5oHUxxACFYd1QhFHZ8IFBsdB3sYTgXnFgoEYRZpA1AVnQJNE3QBWBF0AJEQKgAQEZUA2xCaAAYQNwA/D8L/WA4i/8sNnf5CDQv+/wyb/TkNdf0rDsr9bA9y/iAQB//uEOj/8BCZAEAQHAGOEEQCQhGtA84R/ASGElEGrBPMByAVWwnPFvQKfRhtDIwZbA3QGdMNIhmLDUkYAw1oF1oMZRaPC8UV/gqyFEQKBhNYCfcQXAhoD8kHhw85COcP5Ah2DywJcA4lCZYNIQksDTYJhQwDCWkLbQgyCqsHmQkuB5EIdgb9BoQF2QXqBCQEJATkAr4DuQIGBNYCiQS/A4UFPAXTBowGCQjCBqkISAbrCC8GYQlfBv4JpgadCrgGEwslB5wLtAcWDCcIXwyxCJwMpgh8DFQIOgyRB8wLzAZ3C6YGjwuqBt8LLgeODFsHKA1XB7oNOgdADj0GRA4OBRYOnAOiDXACJw1tAZIMUgDECwQAOgu//6AK7v63CUj9aAhW/JEHOv3UBwj+OQjK/sQIdP9qCa//7wm2/2IKJv97Cqz+igq8/TgKT/yECWr7/Ai8+oEIO/oXCPP5ywcz+sYH1fr4BxT7/Afh+swH1fq/B0H7AAje+20ItvwNCfb8aQnl/JgJAf3QCTT8agk9+8II9/m/B4D4ewZ4+OEF6fiFBR35HAXq+KYEXfgyBNX37wMB96YDjfaXA6v2wwPb9tMD6vagA9D2JQOp9oECV/a8AaT10wB19M3/8fNT/470p//p9YkAzvfYAT75/QLY+j4Ebfx4BcD8AAZq/CUGsfsNBjr7Cgbr+gkGS/q+BTb6kwUl+8oFhfweBvL84wWT/DwFx/ttBE/6WQOb+DoCLfdOAbP26QAT9nEAk/UIANv1CADj9F3/m/OD/onyw/188QH9V/Gz/JrwD/zF71X7z+8E+2Hw7/pk8Q37vfHT+sjxefo78nH64PKi+przAftP9IH7/fQb/Pn19fxr9xz++ffN/kH4Vv/0+A4AgvgbACr4HwD++KgAOPpHATH7oQFH+2kBofq4ANX56f9q+tf/7PtMAKj8aQDO/EUAa/zi/yb8kP/U+zf/xvp1/uP5x/11+VX9gvke/a/59vwW+WP8+feJ+zT35PqN9lX6Bfbc+bf2C/q/92T6mPie+qv56fq1+Z76UvkW+l750flr+Z75ufmr+TD67/mM+kT69/q6+qH7X/vN+737IvuT+7H6Xfsn+2f7QfyK+xf9Wvt3/dv6WP0q+vb8ivk0/Yn5gf3j+d39j/p6/or7C/+I/BwApf1OAY3+zQG9/iMB9/3s/6H89/5F+xz+8vmb/en40/zs98n7Cvdm+7f21Pv+9i391Pdf/pb4Df/7+KH/M/lSAFb5UQGF+bEBVvmTAfT4YwGz+HQB1PhsArz5PQPc+qEDAPwJBEX9WwR7/pkEf//kBEAAvgXsALEGPQFeBwYBowdIAB8H9v5qBoX9xgU+/HEFZ/uYBSz7vgVP+8UFs/vhBVn80wX5/NcEBv1wA6H8JgID/OwAHvsqADP6Zv8V+Q7/HPi5/7D3bQBx940AI/dkAP32WQG491wDNfkiBa76cwbp+8UGkPxoBsP8SwYH/ToGTP3sBX79mgXG/eMFeP7lBpb/PwjTAI8J6AH5CtoCswy/A/gNNQRzDhoEjQ61A3cOPANHDs8C3A1wAm0NSAIWDV0CRwxUAl4LQAIxC3MCtApPAj0JbAHZB1sARwYH/+wEuf2SBPL8NwRB/OQDvfugA3j7CgNE+2YCPfvTAWv7zAEA/AcCwvxsAo/9hAOg/pgEhf8VBfL/DQX5/7EEw/9UBJL/5wNp/1IDQv8XA2D/EAQtAL4FWAEoB1ICrQhFA/gJBAQ6CiYE1gnoAwIJbgPdB9ACegeoAkMIOgOPCS8EiwoRBWYKYAV+CTYFJwiqBE4GqgOtBKACRwOqAXECFwHKAlUBewP5ATME0AIJBckDowWcBLIFAwUYBd4EfQR+BAoEAwR4A1wD8gK5Ai0CDgK8ADYB+f5jAKD98v8D/fj/L/1iAI39yQCX/doA7P3yAFP+DQF7/iUBXP/hAZ0AJQO7AaAEnAOqBiYGAwk/COoKRgnrCxAJ5wvoBxALNga1CQYE/AehASgGDv9PBBn8XwJa+a0Ajfee/yb3df+Q9+z/pPdiAFb3xgDm9hwBivZkAXn2nAGO9qMBZfZIAYb1agBq9HT/ffPU/hXz3/7c8wMAI/XMAaH22wOF+PsFEfp6B9X69QdP+iQHj/g9BYb2AgPN9A4BEvT9/7r0KgB19nUBovh/A3f6sQV/+5IH2vvrCFb7aQms+cEIXPc3B5/0EAXV8bcCs+/NABbuc/+A7QH/Le6T/yjviQA+8KcBSvG/An/y3gMg9CYFN/UYBj71aAaY9DwGtfO6BeLy+QTZ8dQDJ/AaAj7uIgDC7Gb+8usj/RfslPyc7HT8Wu2k/MfuWf3L7+z94u8B/rTv3f2A75b9de9R/TTv9vyv7qH8CO8B/YTwPv4f8rv/OPP6AHjznAGN8kwBBPFLAGHv6f7t7XT9FO1Y/OTsyfuA7fr7tO7X/N3v9f0E8S//lPKPAB/0tQGh9AkCTfSrAcTzBwEk80UAk/KP/8XxwP588LL9Qu+k/Ifuw/vf7dD6IO2z+XfsjfjH61z3fetv9qDr4PUW7LP1J+0W9kbuv/aE76L3DvG1+Cfyavkn8kj51PAx+AjvufZ57X/1eezx9GTsZ/Ua7cP2mO7H+DjwzvqD8Vb8i/JP/WDzzv1h9C3+PvVk/q/1U/5G9bL9ufM+/LrxP/o577z3sOwh9SXrRvOA6mLyx+qh8gLs6vPx7dT1LvDA9x/yEfk482H5VvPA+Fvz5ffp8233nfRP9/70VfdC9ZD3jPUK+OD1xPji9hj6cvjr+0b67/39+6//Vvw+AEj7Z/8I+Uj92/U7+sPyIvdU8Kz0Ru+D89Xv3vOE8VD13/NN9wD2+vgq97b5Sfdq+eL2gPg09lz3e/VQ9ln1zfVe9Yb1GvUm9R/12fRd9Y70WvUT9Cf1ifMZ9TnzlPVo8/H2OPTo+GT1dfo79uz6Q/ar+rD1Pvrp9Nv5O/SW+eDzZ/nv8wv6wPRF+w/2mvvp9pD7b/fc+/b3cfx5+Hv9HfmX/rn52v9h+joBHPuIAub7XgQv/ecGH//yCZkB3AwbBPgO/wW5D7EGpQ7DBVoMiAMpCVgAOQWT/IEBAflq/gH20/uE8/n5kfHp+BnwG/jO7rX33O1Z+LbtOvqN7jf9SfA9ADTyiAK58yIEw/T2BEj1EQVy9bcElPVxBA72ggT59jkFU/idBuv59Acz+14JO/ywCgT9pwuU/fIMZv59DnX/IxCdAJwRnAFYEgQCWxLJAbMR8ABwEJn/fQ7T/WYMCvwkC9f6pwpE+roKLfr8ClD6Ngty+qkLoPpNDMT64QzE+jINkPpXDT/6eQ3v+XcNjflCDRb5pgx8+IoLwfdeCjj3wglI9ykKNPiqCwD6rw1B/H0Pbf6xECYAOBE+AdMRFQLsEugCyhNwAyEUoQMZFKQDJBS+A58UFwQLFVwE6RQ8BF0UuAPcEw0DphNlAsgT2wEZFHcBPhQeAT8U4QBAFMoAEBSqAKITXAAGE9H/HBLz/swQvf1iD278Lw5Q+20NovoqDYD6RA3k+vcN3/tvD4H9axGT/4ITzQFUFewDlRawBewW0waHFmAHwRWIB6wUYAezEzIHJBM2BwsTdwdNE+gHmhNZCNETuggWFBgJmBSPCT8VEQrAFXMKwBV+CjcVIQplFHIJSRNqCPURGgefELwFhw+hBOMOEQSNDhcE2Q7aBMwPOQaiEI8HTxGZCLsRHgmUEeAInBDMB4EO2gWlC3EDywgpAYgGfP8hBaf+RwSP/g4EN/+kBKEAdgVZAk4GDQR5B7cFagjxBpMIbAdpCIEHJQhzBx0InAcWCYAImwrrCQwMfQuZDSwN3Q6bDmgPcA98D8IPEw+YDzwOEw9VDYYOgAwbDgUMDA7wC1gO6gvBDsULDQ9KCwIPiAqUDncJuw3TB2IM4QXICtsDHwnYAYgHv//7BVn9ZwQm+xoDgvlSAof4JQJd+J8C5fiXAxz67AST+z0GlvwRBzH9ZgeM/V4Hwv0hBwf+6wZp/uAGH/8zBz4A+QdkAQcJVgI/CigDnAvxAxkNhAR2DmkETQ+4A4cPwgI5D48BZQ5fAEMNU/8DDFL+twqX/ZgJZP3QCGb9Mggx/X0HJf3dBmv9ZgZO/cEFgvzQBHL73QO/+k4Df/oyAyb6PAOK+UgDGfmEAz75EwSs+bEEAfoRBVX6KwU7+r8EvfnoA3H5FQNC+WUCPfkAApH5GAJG+q4Cfvu+A4X8yQS1/FQFj/yLBT78ewWq+x8FNvu0BNr6QQSW+tcDrvqmAwj7pgNo+60DlvuLA5f7MwOJ+6sCbvv8AVD7NwHt+lIAXfp1/9752/5O+YP+7PiQ/uH4Bv/7+K7/TPl1ANL5QQFE+tYBefoUArz6HwIB+/MB/vp3AeX61wDL+jAAZPpp/4/5gf58+Jr9gvfr/OX2nfyM9qP8ivYI/RH34f309w7/VvmLAN/6DgLT+xUDS/yQA2n8ggMp/OgCfvvJATr6IwCY+Df+2/ZE/FD1jPpM9Ej50fOC+PDzRPiE9HX4VPX2+EL2qfkS92D6uvf++jv4cfuN+Kz7xvi9+/n4wvsS+cf7C/nm+9T4H/xT+GH89vfU/Bv4kv3B+H/+3PmE/wD7XwDw+/gAwPxiAVP9mQHA/bUBMf7WAXv+6AGT/uwBoP7zAXf+3gEi/qoBx/1iASb93gBx/DYA4vuG/3f7zv46+xH+sfoL/dT5tvsp+V/6mvgD+e/3nvdF9172APeY9Uv3gvXR9/n1lvj29rj5avjp+gP6CvyD+9/8rvzY/CX9IPz9/Ff7kPzD+hT8m/qx+/D6fPuu+3v7o/ya+3j9tfsS/sL7jP7T+97+7PvY/vX7jf75+1L+Ivxq/o/88/5A/YX/6/2o/zn+cP8e/ij/tf0G/x796/5a/LH+d/tk/p36Kf7++TT+zfme/hz6cP/f+o8A8vumAQb9iALv/U8DtP4EBFX/iwTO/+QEIgDdBD0AZgQSAOED0f9cA3z/xQL8/jACUv6eAX79RQGq/EUB+ftAAVr7GAHV+g0Bnvo7AcT6nQE2+xcCyfuPAlP8FAPD/J0DA/0YBAj9ZwTR/EUES/z9A7L7BARX+2AESfv/BH77qgXT+zoGJ/ypBnH80AaT/LIGkPyJBor8iwan/JMG1/yOBhX90waP/W0HRP7rB/L+Awhk/8QHk/+CB6T/Wweg/xQHc//ZBj3/3gYm/+UGGP+0Bvn+ZgbX/hMGvf7BBaX+fgWP/kEFaf4hBTn+PQUN/oAF2/3kBar9XAZ//ZoGSP2pBh/9yAY+/RgHwv2wB7X+UAjo/+EILQGWCX4CRwqhA8UKaQQzC9sEtAsNBSEM8wQ2DIEEAgzUA6ALFwMTC1wCRgqmAQ0J3gCWBxkAEAZk/4kEvf4wAyz+9gGl/f0AOv2SAB/9pABV/SgB4v3DAZn+KQJE/7sCCgBjA8kA/ANdAa0E1wEABfgBzQSyAYIETAEkBNYAdAM3AEMCZ/+/AI3+Z////Zb+8P2D/oP+Iv+k/1wAMgEtAhEDSwQDBZIG5Qa6CI8IaQrXCcUL4AqUDJkLegzkC7ML5gtoCrcL3gh5C2gHSgsdBigL9QT0CrADdwowAo4JqgBLCDH/zQbO/TAFefySA0/7GgKD+vAA6PkBAEH5Kf+p+HL+FvjV/Uj3N/0/9qP8Q/VE/KH0QfyD9Kz8m/RM/Zj06/2V9IX+h/QK/4D0ev+a9OH/ofQpAO/0jwCK9SMB9vW7AXz2gQJB94wDAviuBKv4yQXy+J0GEfk6Bx35owew+KMHEfhtB1r3KAeW9usGNPYCBwX2Ugf+9ckHM/ZVCEL2pwhc9r8IivaZCI32EQi39l4HJPenBkn3wQV29nME1/TrAn3zyQGs8i0BBvLYAF3xnQBM8DAAFu+n/3XuU/8n7g3/xe2e/pHtOf657QH+Te4U/lPvfP4u8Ob+MvDs/nnvjP5k7uv9cO1C/Qvt0fz67Ir8C+1r/IftrvyH7mb9tO9j/oHwSv+98Of/tPBIAKPwcwCe8F0AlfD8/3LwS/9u8IP+n/DQ/dXwOP0E8c38VPGn/KHxrvy98bn87vHa/DzyAf1T8vr8W/La/G7yr/xs8nj8mPJd/BPzdPy58678ZfTz/O/0J/1B9T79N/Ue/cT0wPwj9ET8QfOi+zDy6fo08Tr6SvCX+aXvH/lR79X4Fe+a+BzvfPhd73T4cO9N+ELvBfj37rP3re5t947uQfeR7iT3n+4F97vu3Pbr7qv2UO+J9svvcfb/7zz27e/z9envw/UL8LP1jfDe9YTxTfaf8tj2m/Ne91f00ffe9Df4b/Wv+OL1HfkP9mr5U/bC+bL2I/r09nX6G/e4+t/2xPoj9oz6dfVZ+vj0O/qK9B/6cfQj+qn0QvoJ9WT6k/WI+vv1jPon9mT6e/ZM+vn2Qvou9wf62/Zy+Tr2nfiz9b/3bPX39k31RfYf9Z711PQJ9av0rvTI9J30EfW+9Dv14PRB9fb0ofU79Xz2vfV190/2V/jb9gz5XPeX+dv3Fvpx+I/6G/nz+s35Mft0+h776fqr+hn7Kfof+835D/uG+eT6dPmx+q/5lPoc+on6q/qK+lX7kPoN/I/6pfxk+u/88vkP/VX5GP2d+BL95fci/VD3Dv3N9sD8V/Z8/Bb2a/wT9qf8U/YG/av2e/0F90D+bvcZ/7/31//h92IA1feWAJ73zwCA908BsvfxAST4lwLH+AMDZvkDA9r5zAIt+pACcfpRAqH6JgLN+lQCH/vUApv7bQMm/CgEv/zkBE79TgWb/WMFoP1gBXL9XAUj/RoFl/yxBOX7pARg+/YEFvt+Bf36EAYF+3gGD/vDBiL7EAdF+3kHfPsDCML7jAj8+xoJKfyICTb8rQkP/JkJxvs5CVX7zQjl+qYIovqnCH765Ah/+lkJoPrTCcL6UQrp+toKIPt0C3T7/wvc+1gMUvx3DNP8SwxJ/QYMw/3aCz7+uguc/ssL3f4JDPf+MwzO/jUMZv5KDPL92Ay//ZYNuf0JDqv9Pw6a/WgOnv3EDs39OQ8Y/ooPXf7fD7/+HRAw/1cQxf+zEIwAsRA5AY0Q2gGmEJACkhAVA4EQcwOiELcDohC4A6MQjAOVEDMDXxCrAlQQLQJ3EMoBjRBuAWIQDQEMELgA1g+WAMgPpgDBD80Ayw8KAQkQZwFiENMBiBAiAnwQWAJ2EJMCbhDPAjEQ7gLiD/0C0w8eAwUQQwNbEFgDzhBdAycRRQNfER8DeBEAA1oR6QITEegCqhD8Ak4QMgM2EJ0DUBAsBHcQyARoEE4FGhC/BdMPPAacD8MGsw9qByEQKwh8EMEIrRAeCZAQLwkhEP4Itw/ECBYPcQg0Dg0IbA3LB8gMsAdUDLgH/AvTB44L1AcPC7MHnQpvB2EKHwc9Cr4GLApcBosKQQYuC2kGogugBqkLxgYiC8EGaQquBsUJpgZLCa0GBQnFBowIwgbnB7QGagfUBsgGBQcCBkoHcAXLB+wEXgiuBAUJ7ATFCUoFWwqfBawK5QW+CvsFiwr1BTgK3QXcCbUFhwmmBVAJiAUaCTUFwQi0BEAIPASuByUEQQdWBP0GagTGBlsEtAY2BN4GAgROB8MD/AdRA7oIvgJvCTQCEQqnAX0KDQGYCkEASQpg/6QJ0P72CHT+Sggt/q4HBP49B+v9Awfw/QwH+f1KB9r9nQek/QAIXP1pCDf94whV/W0JQf2/CeT8vwmh/JgJlvxQCZb8zAig/BAI9/xNB7j9oAaC/vYF9/41BSj/gQQj//MDzv6EAzb+MAOT/QoD9vwEA1L8/wLE+/kCg/v/AnX7/wKN+/MC5Pv1Ak/8+QKx/PgCBv3zAin91wIw/a0CU/2OAmr9ZgJj/SwCav0DAlP94QHz/LsBePyxAc37twEI+8wBtfopAqr6oQKX+vUCwvo5Awr7UgNF+ykDfPvJAnz7KAKW+38BAPwDAWT8kgCk/CoAo/zF/2f8ZP8V/Bn/j/vH/iD7kP4Y+5D+Lfug/l/7vf7A+/f+Efw0/wH8Sv95+yn/y/ry/jH6tf7Y+YH+8Plp/kX6Wf5t+i3+Qfrp/eX5tf18+a/9Evne/c34R/6y+Nb+yfhw/z35FwDK+ZMAP/rFALz6vgAV+3cAVvsHAJv7k//U+yX/H/zb/mT8qv5//Hj+efxB/h783f10+0v9+frK/Nr6cvzb+i/87PoB/D77Efy1+1j8+fur/N778vxt+yn91Ppa/SD6fv1F+X/9bfhr/cT3WP1v9139dveD/bD3vP0E+Pz9Wvg3/sf4df5y+cX+RPoY/yn7YP/X+37/Jvxf/1n8N/9w/BL/RPzl/sf7sf4E+3L+YPpY/gD6X/69+V3+k/lB/oD5//2v+ar9I/pO/av64fxm+4z8N/xV/Ov8NPx1/Sz8wP0x/Aj+Yfw3/qf88v3D/GT9xPy8/LP8G/ya/K77ivxZ+3X8Gftc/AX7SPwI+y/8NPsV/KT7CvxY/A78FP0N/J399vsS/u/7gf4L/ND+Sfzp/pv8vf7t/G7+Pv0O/ob9l/20/Q79u/2F/KP9PvyS/Vj8oP2e/Lj9A/3a/Z39Ef47/kT+zf5i/mr/d/4AAHT+dABL/rYA9/3TAIn93QAV/a4Alvw6AA381v+s+7T/jPvC/5n77P+/+zAA8PuoADT8SwGD/PEByfyIAgD99QIg/TIDKv1qAzb9vgNR/TcEf/2xBKr9AgW5/V4Fzv2kBdr9iQW5/SUFgv2nBE79QAQx/QsEM/3IAyP9kAMG/cED/vwcBOz8cQSz/MkEZvz/BAH8MgWr+6AFlvssBsT7mgYZ/MMGePy3BtX8rgY6/ZwGif1iBqf9Gwaj/doFk/27BZn91gXT/REGQP5ABsb+WQZc/2oG+v9sBowAYgb6AHoGUQG+BosBHQeeAaIHlgEzCHABjAgRAZ0IgQCBCN//SghI/w0I0P7FB37+cAdS/h4HUf7nBn/+zAbU/rUGN/+WBpb/iAbu/4cGLwB9BkAAhwYqAMgGAQAyB8n/kgd6/8wHIv/2B+n+DAjo/uUHF/+VB4L/LgcpALEG9QAyBsoBrQWEAj0FCwMEBWUD9QSFA/gEbgMGBTcDFAX6AjcF3QJcBekCWwUTAz0FUQMEBZMDpATCAyUE1gOPA9EDAAPKA34CyQPyAcUDZAHBA+EAuQN6AK4DWQCtA38AsQO7AKgD2wCEA9YASAO5AAsDkADeAk4AvwLh/6oCav+uAhj/3gLb/ikDo/59A3f+0QM9/hAE8v0yBKf9QwRS/UAECP09BNj8RwSX/E4ERfxRBAT8XwTp+4QE5fuyBNP70gS5++QEmfvlBGD7ygQE+5AEcfovBJ75qAPD+CEDDvi+Apb3kgJP96ACHPfZAgf3OQMH97ED5vYbBJ32ZQRB9pUE2PWpBGj1oQQE9YkEqPReBF70JAQ89OoDKfSkAwH0TwPL8/kCf/OqAivzcQL08moCwfKGAoPyuQJQ8gkDIfJjA/TxtwPH8e8Dn/EABIrx5AN98Y4Dh/EGA7zxZwL78bgBQPILAXXybgBx8tr/TfJj/wvyB/+h8bj+TPGJ/hDxcv7Y8F/+tPBS/p/wR/658En+BfFY/knxU/6G8Tr+zPEb/g7y9/1N8t39cvLF/VrypP0d8oj9z/F0/Y7xbf1g8Wf9MvFP/SHxKv0u8fz8U/HD/KLxlPzx8WT8KvIt/EPy9fs78sD7MvKh+yDykPv78YL7z/Fy+6jxWfuY8TP7kfHy+ofxkPp58Rn6Z/Ge+WTxOvlp8fb4ffHb+KPx6Pjd8Q75NPJE+X/yZPnD8mf5DPNQ+T/zEvly88P4pfNt+NnzHPgn9OP3aPS19470jfeh9G33rPRZ97n0U/fL9F335fR29+P0j/fU9Kv33vTf9wD1J/g09Xz4Y/XQ+I71H/m39Wr5x/Wg+dj1yvnl9eH51PXS+bb1qfmO9WT5YfUL+Ub1sPg/9V34S/UZ+Gj18Pea9eX34vX990H2Nfin9oL4/vbO+Dj3C/lc9zP5avdE+V33OPlE9xj5E/fh+Nf2m/iy9mD4nfYw+J72Fvi39hb43/Yw+BX3XvhI95b4g/fV+MT3Evn29z35JPhV+UH4VvlG+EL5U/gw+Wv4KvmY+D352Phk+SD5m/lv+dH5vPn3+QX6A/pO+uv5k/qy+dv6Zvkp+xX5fvvR+Nj7q/g4/LP4qvz5+BX9cflY/QP6dP2Z+m39G/s2/Wr72/x3+2f8P/sA/Nz6v/tq+o377flu+375cvsz+a77Ivkb/Eb5oPyM+Tj96PnM/UX6QP6W+o3+1/qj/gX7l/4t+2r+Tvse/mb70/18+6H9lvuT/az7nf2y+8f9p/sN/on7YP5a+9v+Lvt1/w77JQD3+uQA7PqdAeX6WQLm+hED8Pq+AwP7PgQU+3AEGPtqBBz7OQQn+/MDP/u5A2f7pAOg+8kD5Pv9AxX8PgQ2/JgEUPzhBFr8BwVV/A4FSfwiBU78YAVx/K4Fmvz2Bbj8OQbD/IcGxvzXBr38Cgej/CEHg/whB3H8CQd3/OgGofzIBuv8sQZE/aQGkP2xBr/96AbK/U0Htf3gB4/9oAhr/XkJXP1HCmH9+AqG/ZQL1f0IDEX+QwzG/kIMS//+C8P/egscANMKVgA1CnQAsQlzAFcJUgA8CRcAaQnM/+sJf/+0Cjb/jwvo/l4Ml/4aDVn+ug07/jEOQv5sDnD+Zg68/jUOKf/uDa7/nA05AEINrwDqDAQBtAw0AbgMRQHyDDoBVA0aAdoN+AB5DuUAGQ/nALAPAwE2EDsBqRCLAfgQ4gESETAC9RBpAqgQggItEHsClw9fAu0ONgI8DhECqg0QAlANQQIWDZYCAQ0EAxQNfQM5DeQDfQ0zBOoNcwRQDpAEiA6LBJ8OewSfDnoEnw6dBKYO6gSXDkYFbA6fBUYO9gUrDkQGEg54BvENkQa9DYIGeg1UBkANEAYdDb4FFg1iBT0NDgWGDcgEyA2PBPcNcAQGDnME8A2ZBLAN3QQzDSUFkgxpBfULrgVfC+cFzwoQBlQKLAb/CUoG1glzBskJpgbCCdwGvgkRB7QJPweiCVwHlgltB50JeQeqCXoHqQlzB5kJbQd9CXkHSwmZB/wIzQeTCBMIEwhZCIcHmwgDB88IjAblCCQG2gjbBbAItwVzCKcFLAijBe4HmQXGB30FwQdRBegHEwU2CMkEogh+BBcJPQSACQ4EywngA+AJkwOsCSYDNgmyAp0ISwL/B9EBZQdOAeQG9QCmBrgApgZ+ANAGUgAeByMAcQfi/60HoP/EB1b/pgcY/1kH9/7xBuH+dAbW/vgF1/6PBfb+TwVE/0YFsv9nBSYAoQWCANsFqwD/BZcAAwZFAOMF0f+nBVz/XwXr/gwFo/7BBJb+iwSv/mME5v5RBBj/QwQV/ywE5f4XBJ3+EQRI/iEE8P1BBJT9aQRS/ZYEMf27BCX9xgQi/a4EIP12BCP9LQQ2/e4DQf2+Azj9oAMm/ZkDBv2XA9D8hQOh/FkDivwTA4b8qAKU/CkCuPyoAeH8MAEI/ccAIP1qAB/9CgAP/aT//vw0/+n8uf7a/D3+1PzO/d/8gf0G/WT9M/14/Uj9rP1C/fn9Lf1Z/hX9vf4E/Rn/A/1f/wr9fP8p/Xv/XP1j/4j9O/+n/Rj/r/0E/5n9Af93/Rn/Vv1E/z79d/9J/bH/cP3l/539CwDO/SYA8P00AAT+OgAI/jsA5v0sAJv9BgAx/cr/uPx//0j8Mf/w++v+wvux/sT7jP7k+3H+Evxf/kH8U/5d/Ez+Z/xP/lL8Vv4c/F3+3/tr/pf7d/5J+4H+/PqG/qv6iP5u+pb+Rvqs/in6xv4Z+tv+D/rf/jP64v6P+u/+/vr2/n77A//1+xD/TvwY/4n8Gf+P/Ab/bfzb/j78o/4R/GT+B/wz/jP8Iv6B/Cj+yvw0/vX8O/73/Df+0fwl/n78Af4F/Mz9kPuS/Un7Y/0s+zj9QvsY/Yr7B/3Y+/r8MPwG/YH8M/2S/HD9Wfy8/eL7GP49+3z+jfrm/u/5Tv9/+av/YfkEAI35SwD3+XgAjfqLACr7gQCr+1kA/vshACL83v8U/Jf/3/tM/5r7Af9j+73+VvuF/mb7Tv6B+w/+ofvN/a77gv2a+zD9dfvm/FL7rPxC+4j8XPt3/J37cfwN/HT8nfx4/CX9cfya/WH86f1I/Bf+L/xT/jT8of5W/Pf+j/xg/978r/8n/cn/Wf21/3X9cf97/QT/a/2F/lL9Bv43/bH9MP2W/UH9tv1n/ff9jf1J/qX9w/64/Vz/w/3y/8L9dAC0/doApf0tAaf9YwG4/WcBzP1DAeT9BgH3/b8ABv5zAAT+LQDv/QgA0/0KAK/9NgCL/YkAZ/0AAUT9kgEi/S8CAP3JAuT8VQPO/MMDwPwUBLv8QQS2/EgErPw2BJv8FQSC/PkDZ/zsA0787gM7/A4EO/xFBE78lQR0/PwEq/xYBeH8mQUI/cUFJv3hBUD99AVZ/QIGev0bBqr9Swbp/YsGNP7WBoL+FAfH/i8H9f4XBwH/yAbp/lUGu/7TBYH+YgVR/hwFOf79BDn+AgVR/ikFf/5sBb3+wwUH/yQGT/+HBpb/8Qbf/1UHLACjB3QA0geyAOUH4gDlBwEBxQcBAYIH4AApB6YAwQZmAFQGMwDkBR8AeAUzAB4FcwDaBNgAuQRVAbsE1gHQBEQC+ASVAh4FvAI5BbkCQAWVAjIFWAITBQ4C2wS/AZYEcQFgBDkBQAQUATAEAQEvBP0AIQT4AAAE8ADUA+4AowP1AG0DCQE9Ay8BJQNqAS8DwAFbAzAClwOvAskDMwPTA60DnQMOBBwDUQRZAnMEbQF+BHMAdwSI/2oE0/5mBGf+dARB/o8EUf6xBH7+0ASv/ucE1P75BN7+CgXF/hwFjf42BTn+VQXK/XAFS/1+Bb/8cwUx/EsFqvsEBSr7qQS6+kUEWvroAwj6mgO/+VwDefkwAzj5FwP6+A4DwfgbA5D4PQNk+HMDM/iwA/v36gPB9xEEg/ccBEj3CgQW994D6fafA8T2VQOw9hADp/bRApv2oAKH9nsCZfZmAjr2YAIF9mYCyvVuAoz1dQJM9XcCCfVxAr30YgJh9EsC+vMzAo3zFQIZ8+4BpPK3ATXybQHf8RsBqfHKAJjxiQCs8WYA0fFiAPjxewAc8qoAMvLiAD7yFQE+8jYBOPI5AS7yGAEk8tEAHfJsAB3y8P8a8mv/EvLl/gHyYv7i8eT9t/Ft/Y7x/fxx8Zr8b/FH/JHxB/zV8dv7NfLA+6LyrPsJ85n7XfN7+5DzU/uh8yL7k/Ps+m7ztfo884P6AvNa+sfyPvqH8iz6SvIj+hLyH/rn8R360fEb+tXxEvr28QP6MfLp+X/yy/nb8rH5PvOd+Z/zl/n985v5UPSl+ZX0rvnN9K75+PSe+Rn1g/kw9V35PvU0+Ub1D/lP9fP4V/Xi+GX13Ph/9eL4ovXt+NH1+fgF9gH5NPYB+VP29vha9uH4QfbH+An2r/i99aD4bvWi+Cn1ufj+9Nz49PQE+Qz1H/lB9SL5ivUE+eL1x/hB9nT4ovYW+AL3vfdg93b3tfdN9wD4S/c7+Gj3ZPih93n45veA+C34fPht+Hb4pPh0+NT4efgE+Yz4O/mo+ID50PjV+fv4Nvok+Zf6Rfnp+ln5HPta+SD7TPnv+jH5jfoR+Qz68viF+d74DPna+Lr44/iU+Pn4mvgR+cH4JPn++DD5Qvk3+Y35O/nb+Uv5M/pt+ZD6q/nw+gX6S/t5+pP7APvA+4z7yfsO/K77dfxu+7P8FvvG/Ln6q/xr+m38Qfob/Ev6w/uP+nj7BPtE+5H7M/sY/EX7dfx5+5n8xPt8/CD8MPyD/Mr75vxq+0L9IvuQ/fr6zP3r+vL95Pr//dT69f22+tj9jfqx/WP6i/1E+nD9OPpp/Uj6d/1y+p39tvra/RH7LP54+5T+3/sR/zf8mv9x/CgAhfyoAHD8EgFB/FsBB/x4Adj7bQG9+0ABufv/AMb7uADc+3sA+ftRABz8QQBP/E8Al/x3APn8tQBw/QMB8v1cAWv+vgHK/iUC/f6QAvz+/QLF/mYDYv7FA+X9FARj/U8E7Px0BI/8hARS/IUENvyCBDv8hQRh/JUEo/yyBPr83gRg/RQFyv1NBS3+hQV8/r4FrP75BbX+PQaS/o4GQf7qBsr9TQc6/bAHo/wMCBn8WAiz+5IIhvu0CJ77vAj9+64Il/yMCFj9Xwgo/jII6/4NCI///AcGAAAISAAaCFgARgg7AHoI/f+0CKr/7ghR/ycJAf9fCcn+lQm1/ssJzP7+CRL/KAqE/0kKGABeCsIAaQpzAXYKHAKSCrECyQohAyELXAOZC1gDJwwOA7sMhAJGDcYBtg3zAAIOKAAjDoj/Gw4s//INI/+zDXH/bQ0KADUN1AAUDa8BEg16AiUNGAM9DXcDRw2XAy4NhAPkDE4DbQwKA9MLyAIzC44CrApdAlsKNwJXChcCogr8ASwL6wHcC+wBkgwGAjYNQQKzDZoCAQ4OAyUOjgMnDgsEDA52BNgNvgSNDeAEKw3eBLcMyAQ4DKsEuAuaBEYLnATvCrIEwgrZBMUKBAX1CjAFRgtVBaULeAX7C6AFOAzXBU0MIgY1DIEG9QvrBpQLVwcdC7QHogr4BzIKFwjaCQ0IoAnaB4EJiAd3CSkHeQnSBnsJlgZ5CYIGbAmcBlcJ2QY8CSgHHwl3BwIJswfhCM8HugjIB4cIoAdBCGAH6wcRB4IHwgYTB3oGogY+BjwGDQbsBeEFuAWyBaEFgAWnBUoFvAUYBc8F+ATPBfYEqgUfBV4FegXvBP0FbASZBuIDOQdgA8QH8QIpCJMCYwhHAnAIAwJXCMABHgh6AdIHLwGBB+QANwemAAUHfwDvBnUA+AaIABgHsQBBB+EAYAcKAWkHHAFXBxEBLAfoAPUGrgC7BnUAiQZPAF8GSAA8BmcAFAamAOMF8ACjBTQBWAVYAQYFSgG0BAYBZgSPABsE9v/WA0//lgO0/mADOf43A+j9GwPF/Q4DwP0OA8z9GwPX/SwD1/02A879MAPH/Q4D0f3KAvL9ZgIp/ucBaf5bAaD+0AC5/lkArv4GAHr+2v8m/tT/x/3r/3D9DgAw/S8AFf1BACb9QQBc/TMArv0jAAT+HwBL/jMAcf5fAHH+oQBP/u4AG/45AeX9egHA/acBtv2+Acf9vwHm/a8BA/6VAQ/+cAEG/kMB7P0NAdf9zwDY/YkAAP5AAE7+8P+4/p3/KP9C/4T/6P67/5P+wP9M/pP/Hv49/wv+zf4Y/lz+Of7//V3+xf11/rT9cf7H/VH+9f0Y/iz+1f1c/pn9fv5y/Yj+a/1+/on9ZP7H/UT+HP4o/nj+F/7M/hX+Cv8e/iz/Kf4w/y3+H/8f/gr/+v0A/7z9EP9t/T3/Ff1//7z8x/9p/AAAIPwZAOX7CAC5+9D/oPt8/5n7IP+n+9D+yfuc/v77hv5H/JL+nvyy/v782/5g/QP/u/0c/wH+Jv8q/iL/Lf4b/wv+HP/K/S//e/1a/y/9oP/5/Pz/4vxjAPL8zQAi/SwBZ/11AbL9pAH1/bQBHv6mASX+ewEB/jYBsv3WAED9XwCz/Nf/HvxH/4/7tv4W+zD+vfq//Yn6Z/13+iz9g/oI/aj6+vzh+vf8Jvv8/HD7/fyz+/r86fvy/AT86PwA/OX82vvz/Jr7F/1Q+079D/uW/eX65v3i+jn+B/uL/lP72v65+yr/Kfx+/5D82//h/EAADv2mABf9AQH9/EQB0fxjAaD8WAF4/CEBZvzHAGT8WQBu/OX/e/x6/4H8Iv9//N/+ePys/nf8fP6B/EX+oPz9/dX8pf0i/Uf9gv3t/O/9pfxc/nX8wP5a/A7/UPw9/0z8Rf9F/Cr/OPz1/iL8sf4F/HL+6ftH/tf7Of7X+0z+7/t+/hz8wv5c/BH/pPxf/+n8qv8g/ez/RP0iAFL9RABP/U4AR/1AAED9IgBE/QEAVf3r/3D96/+P/QgAqv1BALv9kAC//ekAtf1DAaH9kwGG/d0Bav0iAk/9aQI3/bICI/39Ahn9RwMY/YsDIv3FAzT98gNH/RAEWP0iBGH9KARm/SIEZ/0QBG398gN7/c8Dk/2yA7L9qgPQ/b8D6f31A/n9RAQA/p0EBP7uBA/+JQUo/j0FUf42BYv+GwXO/v0EFf/sBFP/7wR+/woFjP85BXv/dgVH/7UF+v7nBaD+/wVO/vUFGP7IBQ/+fgU7/iEFlv6/BBD/bQST/zwEBwA2BFYAXwR3ALAEZgAbBS8AjwXl//gFpP9EBoT/aQaT/18G2P8lBk4AwQXiADkFfgGcBAsC+QN6AmUDwALyAt4CsgLbAq0CwgLdAp0CMwNzAp8DRQIGBBUCVQTiAX4EtAF/BJYBXASSAR4EtQHKA/8BZQNsAvIC6wJ6Am0DAQLkA5IBQAQzAYEE6wCjBLwAqwSnAKAEqACFBLgAXwTMAC8E2wDzA+EAsQPWAGYDtQAaA38A1AIzAJ8C0/+EAmP/iwLo/rkCZP4JA9/9cwNd/ecD4fxPBGn8nwT5+8YElPvDBD/7nwQB+2UE2volBMf66AO9+rQDtfqIA576XwN1+jkDNvoXA+L5/AKD+fICJPn9Asn4IQN0+FgDJPiXA9n30AOW9/UDXPf7AzH32wMR95YD+/YyA+z2uwLh9kMC1/bXAdH2iwHR9mQB1/ZmAdz2hgHZ9rsBxvb2AZb2KwJD9k8C1fVjAlT1YALO9EgCT/QaAuPz1AGU830BYvMYAVPzrgBh80UAh/Pi/73zhv/28zD/I/Tf/jf0kv4m9En+7/MN/pPz3v0f87/9ovKq/TDylv3c8Xr9svFJ/bbxA/3l8af8MfI7/I7yy/vn8mP7LfMK+1Pzy/pT86j6MfOi+v3yufrI8uX6pPIg+5ryXPut8o373PKs+xnztvtU86z7f/OU+5Pzd/uM81n7dvM/+2HzLPtd8xv7ePMI+7Xz7foS9MP6hPSG+v70Ovp19eL52/WG+Sn2Lvlc9uj4dPa1+HT2mvhk9pP4Tfae+DX2tvgi9t74EvYS+Qv2VvkP9qL5HPbt+TT2KfpW9kb6gvY3+rb29Pnv9n/5Jvfo+FP3Rfhx97D3ePdI92r3HPdJ9zT3H/eK9/P2C/jQ9pr4uvYb+bn2efnI9qn56Pao+Q/3e/k49y35XPfL+HX3Z/h/9wv4effG9233nvdh95r3Yfe893b3Avin92v48Pfs+FL4fPnG+A76RPmX+sP5D/s9+m77qvqy+wj73PtW+/P7kfsB/Lb7CvzE+xX8ufsj/Jn7Mfxn+zr8MPs2/P76IPza+vr7x/rK+8r6m/vf+nf7APtj+yX7YPtC+2r7Vft7+1X7gvtC+3L7IPtB+/f66/rL+nT6p/rs+ZH6ZvmP+vr4nvq6+L36tfjk+uz4DvtW+Tf74vlg+3n6ifsI+677f/vN+9v75Psf/O/7U/zs+4H83vuq/Mr70Py4++38rvv+/LL7/vzN++38APzM/E78o/y4/H78Nv1q/L/9cvxI/pv8wP7i/B//Pv1c/6X9eP8K/nv/X/5z/5f+bf+o/nT/iP6N/zn+tv+//en/LP0eAI/8TwAB/HgAlvuVAFz7pABX+6EAhfuMANj7YwA+/CYApPza//f8hf8t/S3/Pv3a/i/9mf4K/Xf+3/x+/sD8tP67/Bf/0/yd/wf9NgBR/cwAoP1OAeb9rwEZ/u8BL/4UAij+LQIH/kgC1f1tAp79oQJn/eECOP0mAxH9aQPz/KQD3/zXA9f8AATb/CEE7fw9BAv9VQQ0/XEEaf2TBKX9wQTo/fkELf49BWr+iAWW/tAFq/4NBqf+NwaT/k0Gev5RBmr+SgZ0/kEGnf5ABun+SwZT/2MG0f+JBlUAvAbPAP0GMAFNB2kBqQduAQ0IPQFxCNgAzAhRABMJu/86CS3/QAm8/iIJdP7rCFn+pghq/mEIoP4pCPD+BwhP//wHsv8HCAoAJwhLAFEIbQCCCGoAtAhHAOEICgAJCcb/LgmI/1EJWf90CUD/mAlA/7oJWf/VCYz/5gnX/+cJPQDcCbYAyAlDAbUJ2AGwCW0CwQn4AvIJbgNGCsoDtwoOBDwLPgTGC18ESgx2BL0MhQQTDZIERg2YBFANkwQyDX0E7gxSBI0MGAQXDNQDmwuVAyQLXwPBCjwDewosA1oKLANbCjQDdAo+A5wKQQPBCjoD1wotA9YKHwO4ChsDhAomA0MKRAMFCnYD0Am4A6oJBASRCVUEegmmBGMJ9QRGCUYFIgmdBfsI/QXVCGYGtQjQBp8ILweTCHAHkQiLB5YIfQegCFEHqQgWB6sI4AajCLcGjgiiBmoImAY8CJEGBQiEBs0HaQaYBz0GZgcEBjoHwwURB4cF6gZUBcIGMwWcBigFegY3BWAGYAVPBqEFRAb0BToGTQYpBqIGDgblBuQFEwetBSQHbQUYByYF9gbbBMIGkASFBkUESAb5AxQGqgPvBVUD4QX/Au8FqgIXBl0CVwYcAqIG6QHoBr8BGAeVASQHYAH9Bh8BqgbRAC8GgQCgBTkADQUDAIgE6f8eBO//0wMSAKoDTwCdA5oAoAPnAK0DKgG+A1YBzQNkAdoDTgHkAxcB5QPHAOADbQDPAxUAsAPJ/4IDkv9EA3P/8wJt/5YCe/8vApT/xwGt/2oBu/8iAbX//QCZ/wEBaf8zASj/iAHd/vYBkv5mAk/+wAIe/u8CBP7kAgf+mQIj/hwCVv6CAZf+4QDh/lEALP/n/3P/rv+u/63/2P/b/+//MADv/5cA2v/6ALL/RwF+/2wBQv9iAQ7/LAHm/tMA0f5sAM3+CgDR/rz/1/6L/9r+eP/W/nv/zv6G/8P+i/+1/n7/o/5f/4z+Mf9y/gH/XP7Y/kv+v/5C/rb+RP68/kz+yf5Z/tb+Z/7d/nX+2/6C/tP+j/7K/qH+wv67/rz+2v65/gD/uf4l/7n+Qv+5/lP/uf5Y/7j+Vv+2/lX/tf5a/7X+av+2/n//vf6T/87+o//s/qj/F/+l/07/mv+Q/4j/2v9u/yUAUf9zADP/vAAc/wMBEv9DARj/dQEp/5YBO/+cAUL/ggEw/0sB9/78AJf+oQAX/kIAif3u/wD9qv+P/Hv/P/xj/xT8Xf8H/GT/Efx0/yr8hf9L/JD/cfyS/5n8if+9/Hj/3fxg//b8SP8N/TH/Jf0g/0T9GP9m/Rn/g/0i/5P9M/+M/Uj/bv1k/0L9if8Z/bb/B/3s/xf9JgBL/V0Amf2LAOj9pwAf/q0AKf6ZAP39bACd/S8AGf3n/4n8oP8B/GL/lvsw/1D7Ev8z+wj/N/sR/1f7Jv+J+0L/xPtg/wP8fP86/Jf/Yfyu/3H8xf9m/Nb/Qfze/wr81//N+7z/lPuJ/2v7Qf9a++j+ZvuJ/pD7L/7V++b9L/y4/ZL8qP3v/LX9OP3Y/WT9CP5u/Tn+Wf1c/i39av76/GD+0Pw+/rX8Df6r/NH9rPyT/a78Vv2q/B/9m/zv/IP8x/xn/Kz8TPyk/D78sfxE/NX8ZPwN/aT8T/0G/Y/9g/29/RL+1P2k/s39Iv+s/X//e/2y/0T9vP8V/af/9fyE/+v8Z//2/Gn/FP2P/z392v9r/T4Ak/2oAKz9BgGv/UwBmv10AXH9fQFB/WoBG/1FAQv9FQEU/eIAL/2vAFH9hABp/WIAaf1OAEf9TAD+/GIAlPyPABT81gCQ+y8BI/uTAeT69gHi+kwCKfuOAq/7tAJk/MMCLf28Aun9pwKB/ogC4f5qAgb/UgL6/kcCzf5KApb+XAJk/noCRf6kAj3+2gJJ/hwDZv5tA4n+zQOs/jwEzP6yBOL+KQXz/pUFAP/nBRD/GAYl/yIGQv8EBmr/xQWW/28Fw/8RBez/vgQQAIUELABvBEEAfgRPALAEWQDzBFwANgVZAGMFUQBqBUoAQwVIAO8EVQB+BHoAAwS1AJADBAEzA1wB9gKuAdkC6AHTAgEC4QLzAfoCxQEaA4QBOQNBAVIDEgFfAwcBWwMoAUUDcQEjA9oB+QJVAsoCzwKXAjYDZQJ/AzMCpAMGAqgD2gGSA68BbAOIAUEDXQEfAzABDgP8ABEDwAAmA4QASgNMAHYDJgCmAxcA1AMfAP8DNwAkBE8AQQRWAFQEPgBZBP3/TQSU/y0EC/8ABHD+zQPY/aQDVf2MA/X8jgO5/KYDoPzPA538/QOj/CgEp/xABKX8QASb/CQEiPzvA238rgNH/GoDFPwvA837BANw++wC+frkAmr64gLG+dcCFvm7Amb4hQLA9zsCMffpAcT2nAF/9mMBZfZLAXT2WQGk9owB6vbYATj3LQJ793gCp/emArL3qwKa94QCYPcyAgj3vgGa9jYBGfaoAJP1IwAM9a//kfRS/y30Dv/n8+X+y/PW/t7z2v4f9Oz+hPQB/wH1Dv999QT/4/Xa/hr2jf4W9iX+1PWs/Vf1M/2z9Mr8/fN8/FDzUvzE8kv8b/Jj/FrykvyD8s384PIK/WDzPf3v81z9fPRg/ff0SP1X9RH9mvW9/Lz1WPy99eb7nvV0+2H1BfsH9Z76l/RB+h/08vmp87H5SfN++QnzWfn48kT5HPM9+XPzRfn08175ifSK+Rr1wPmU9fz55fUx+gX2V/r39Wj6x/Vh+on1RvpP9Rv6I/Xi+Qv1ovkE9Vr5B/UP+RL1w/gk9Xb4RfUu+H317/fY9b/3V/al9/b2q/el99T3Uvgg+Ob4ivhV+QX5lPmC+aT57/mI+Tv6T/lh+gr5XfrL+DT6pPj2+Zj4s/mo+Hv5zfhc+f34Xfkw+X75Zvm4+Z35A/rh+U/6NPqQ+pT6vPr5+sn6TPu1+n77f/p/+y76TvvN+ez6aPlq+hT53/nc+GT50fgM+fP45fhB+fL4svkt+Tr6ivnH+vr5S/to+rb7xPoD/AP7Kfwj+y/8MPsY/DP78Ps7+8T7Uvua+377dPu4+0/79/ss+y/8BftS/N/6X/y/+ln8r/pJ/Ln6Pfzr+jj8RftC/Mb7Wvxf/H/8/fys/Ib93/zo/Rf9FP5W/Qf+nv3N/ev9df00/hj9cf7J/Jz+l/yr/o/8oP6s/Hz+7PxF/kL9Bv6e/cr98v2g/TD+kP1R/qD9Tv7R/Sj+Hv7k/Xj+if3Q/ib9Df/G/CL/dPwE/zr8tv4e/Ef+H/zD/T78Qv10/NX8uPyI/AH9XPxH/U78hf1W/Lj9afzi/YH8A/6a/Bn+u/wl/uj8Jf4n/Rv+g/0K/v/98/2T/t39N//F/dv/r/1xAJv97gCL/U4Bfv2VAXv9yQGI/fgBp/0mAtv9VgIj/ogCev6xAtf+zQIx/9MCgv/AAr//kwLi/1EC5f/6AcX/nAGB/zsBHv/iAKr+nAAw/nAAwv1mAG39fAA6/a0AKv3sADj9LwFa/WoBhv2aAbL9vgHa/dEB/f3aARn+1wEq/tQBLf7XAR/+6QED/hUC4v1cAsn9vgLF/TAD4v2rAyX+IgSI/okEAP/aBHz/EwXo/y0FMwAwBU8AHAU5APsE8v/UBIj/uAQN/7EEk/7IBDD+/wTs/U4Fzf2nBdH9/QXy/UQGKf53BnL+mAbM/qkGOf+xBrz/uAZSALwG9gC8BpYBugYfAq4GewKfBqACjgaIAoEGPgJ+BtMBjgZbAbUG7AD8BpkAXwdnANkHWwBeCGcA3QiBAEAJmQB2CaEAdgmTAEYJcADyCD0AkggEADwI1v//B7n/4Qe2/+MHzP/5B/X/GAgqADMIZgA/CKgAOgjyACUIRwEHCKoB6wcYAtkHjgLaB/wC9AdZAyEIoQNbCNMDlQj1A8QIDQTgCCQE6gg9BO0IWwT1CHgEEQmSBEoJoQSiCaMEDAqSBHQKbATGCjAE9AroA/UKoQPQCm0DjwpfA0EKgQPyCdADpglEBFsJygQKCU0FsQi3BVEI+wXyBxEGnwf9BWAHxgU/B3YFOQcUBUsHpwRwBzwElgfbA7MHlQO6B3MDpwd/A3kHuwM1ByQE4AaqBIQGPQUmBskF0wU9BowFjgZYBbEGNgWnBiYFdgYpBSUGPgXFBWIFZQWSBREFxgXWBPkFtQQkBrAEQAa8BEsG1ARGBvEEMwYOBRcGMAX0BVgFxQWIBYwFvAVEBe4F7wQRBowEIQYhBBMGrgPoBT4DoQXUAkcFeALiBCsChATsATcEvAEKBJUBAgRwAR4ETAFYBCgBoAQBAeUE4AAVBcYAIgW0AAQFrQC7BK8ATwS4AM0DxwBEA90AwgL2AE8CFQHxATkBoAFfAVsBggEcAaAB4gC1AbIAvwGVALsBkgCmAbEAfQHzADsBVQHnAM0BiABOAiUAyALJ/ywDfv9wA0j/jAMq/34DIP9KAyj/+AI9/5ACWv8hAoL/rwGu/0cB3v/rAA0AoAA2AGcAUgA9AF0AHwBTAAcANADw/wMA2P/F/7v/fv+a/zf/ev/3/l//w/5R/5z+Tv+B/ln/bv5p/2D+d/9Y/nv/Vv5u/2D+Uv96/in/pP7//tv+3/4b/9P+Xf/d/pz/+v7T/yj/AwBf/zIAnf9mAN3/pAAfAO4AZAA9AasAiQHvAMYBKgHsAVUB8wFjAdYBVAGZASMBQAHbANcAgQBqABwAAwC1/6r/U/9q//3+RP+4/jf/jf47/4X+R/+g/kz/3f5H/zb/M/+d/xf/AQD2/k8A2v53AMb+bAC2/ikAp/65/5T+Lf9//qP+bv46/mn+Df53/jH+nP6o/tP+av8V/1kAVf9VAYb/NgKg/94CpP9AA5f/WQOC/zQDav/iAlH/cQI5/+4BI/9iAQ7/0QD8/kgA7v7M/+L+Zv/d/iP/2/4K/9v+Gf/b/kz/1v6a/8r+8/+1/koAlP6SAGb+wAAw/tEA+f3FAMX9ngCX/WkAbf0qAEH98P8P/b//1fya/5L8hv9L/IL/DfyL/+b7of/f+8X//vv5/zv8QQCJ/JkA2vz5ABv9UQE+/Y8BQP2mARv9iQHa/DkBiPy7ADb8IQDy+4H/y/vz/sv7i/7w+1H+MfxI/n/8Zv7E/Jr+8/zR/gD9/f7s/BT/v/wR/4P8+f5I/NP+G/yn/gD8fv75+2L+AfxV/hH8Vv4i/F3+M/xd/kL8TP5V/CL+bvzi/ZT8lP3N/Ej9GP0N/XH98vzN/QD9HP44/VH+kP1g/vb9Sf5Z/hT+pf7M/dD+hf3U/k79uf4t/Yj+Iv1O/ib9D/4v/dT9M/2X/TD9Vv0q/RL9J/3J/DD9fvxH/Tb8bv32+6P9w/vb/aD7Ef6N+z7+jPtk/pr7g/67+6H+6fu//iX83f5k/Pn+ofwS/9j8Kf8G/T3/Kf1P/0f9Zv9f/YX/cP2y/3f97/9w/T4AWf2ZAD39/QAm/WIBJf3AAUf9EgKM/VIC7P19Alb+kwK1/pUC8/6GAgj/bQLw/kwCsf4tAlb+EQLv/f0BiP31AS39+QHo/A0CvfwwAq/8XAK9/IkC4fytAhT9uwJM/a0Chv1/AsL9NwIA/uEBRf6JAZL+QwHh/hsBJv8bAVr/QwF4/4wBgv/yAYH/aQKB/+gCkP9mA7j/2gMAADoEZACCBN4ArgRdAb8EzwG5BB8CowREAoIENgJZBPwBLASoAfsDSwHGA/oAkAPAAFsDpgAoA6oA/QLCAOIC5wDdAg0B8QIsAR4DQQFdA1IBpwNfAeoDbgEXBIIBHgScAfYDuwGgA9sBIgMAAowCJgLsAU8CVgGBAtgAvwJ6AA0DPgBnAyMAyQMhACUELQBqBEEAjgRWAIcEaQBYBHcACgR+ALADfABcA24AIgNRAAoDIQAaA97/SgOM/5ADLf/eA8z+JARu/lUEH/5lBOn9TQTO/QsEzP2mA9X9IwPe/ZkC1P0VAqz9qgFh/WAB9vw9AXX8PgHy+2ABe/ucAR776AHh+jsCxPqOAsT62QLY+hcD9vpBAxH7VgMg+1IDH/s0Awf7+gLe+qcCqPo9Amv6xQEw+ksB9PndALn5hAB8+UsAOPk3AO34RQCd+G0AS/igAP33zwC29+cAePfgAEH3tgAM924A1PYOAJf2of9S9jH/DPbJ/sj1a/6Q9Rn+ZPXV/Uv1of1C9Xz9S/Vq/WH1Z/2F9XH9svWG/eP1pf0R9s39M/b3/UH2Hv419jf+D/Y5/tL1G/6M9dj9TPV0/SH18vwa9WH8NPXT+2j1Uvup9ez65vWi+hL2efok9nH6GfaI+vb1ufrH9QH7mvVZ+3j1tvtq9Qj8dPU+/JP1S/zA9Sb88PXV+xn2YPsz9tX6OPZG+i72v/kZ9kz5BPbz+Pr1uPgC9pr4H/aY+E32rPiF9tH4v/YB+fb2Mfkm9135TPeC+Wr3nvl/97L5j/fD+Z73zvmy99T5zvfR+fT3x/kj+Lb5V/ih+Y34kfnB+JD58/io+SL53PlP+Sz6ePmK+pv55vq2+TD7w/lZ+7/5YPur+Uz7ifks+2D5Cvsz+fP6Cvns+un48PrX+Pf62vj2+vf45Po0+bz6jfmF+v75RfqC+gz6Dfvo+ZT75fkO/Af6dPxO+sD8sfr1/CL7Dv2U+xT99/sH/T388Pxa/NP8Uvyz/Cf8l/zm+378nvtq/Fr7Wvwp+0/8EftE/BT7OPwx+yz8Y/se/KX7FPzv+xH8OPwb/Hn8M/yu/FX81/x+/Pf8pfwS/cT8Kv3b/ET95vxf/ez8f/3v/KD98/y//fn82v0E/e79Gf33/Tv99/1t/ev9rP3T/fP9tP06/pP9dP56/Zf+bv2h/nX9kv6T/W3+xv07/gP+B/5B/tT9cv6l/Y3+f/2M/mT9cv5Z/UH+ZP0A/ov9tf3O/Wv9Kv4t/ZT+BP0A//b8YP8H/a3/NP3f/3r99v/K/fP/G/7a/2L+r/+U/nz/tP5M/8L+KP/A/hf/uf4e/6z+O/+h/mr/k/6j/4L+2v9t/gYAUv4hADn+LAAm/iUAH/4SACP+9v8x/tb/SP60/2P+lv98/oH/kP51/53+dP+d/oH/lP6X/4L+u/9u/un/Wv4iAE/+XQBR/pYAYv7DAH/+2ACk/tAAx/6oAOL+ZgDv/hcA7P7R/9/+q//K/rb/tP7//6D+gQCS/i8Bi/7xAY3+qgKa/kQDsv6xA9H+7APz/v0DEv/uAyz/zwM6/60DOv+SAyr/gQMH/3oD0/56A4/+fQNE/oQD/P2OA8P9nQOq/bEDu/3KA/z95wNm/gIE6/4UBHD/FwTa/wMEEgDXAxEAmQPb/1EDhP8OAyP/4ALX/s8Csv7gAr3+DgP3/lQDU/+oA8D/BgQvAGkEkADTBN4AQAUSAa0FLwEUBjQBbAYsAa0GHAHUBhQB4AYVAdIGIgGxBjIBggY3AU4GKgEbBgkB9QXWAOEFoADoBXMADgZZAE8GWACmBm0ACQePAGkHuAC6B90A7Qf6APkHDgHhBxwBpAcsAVEHPgHxBlkBkwZ+AUoGqAEfBtgBGAYLAjUGQAJwBnQCwgahAiIHxgKKB+EC7wfxAk0I/AKbCAYD1ggYA/4INgMPCV8DCgmTA+8IzQO/CAcEewg8BCsIYgTUB3cEhwd7BEoHcwQmB2MEGwdPBCYHPgQ8BzMEVAczBGAHQARcB1wEQQeEBA0HsATBBtMEYAblBPEF3QR7BbkEDgV/BLgENgSFBOwDgQSoA7AEcwMQBU4DlQU+AzAGRQPNBmYDWwedA8gH6wMKCEQEHQicBAMI5ATBBxEFXwchBewGGgVzBgoF/AUCBY4FCQUsBR8F2gQ+BZMEWAVWBGUFGwRcBdsDRAWXAx4FUgPyBBMDyQTgAqQEwwKIBL8CcATQAlkE7wJABBEDHwQpA/UDLQPCAxcDhwPrAkcDrgIGA3ACygI7ApcCHAJzAhcCWwIoAk4CSwJKAnUCSwKdAk4CvAJUAskCWQLCAmACpwJmAnsCagJDAmkC/QFjAqoBWQJMAUwC6ABEAoQAPQIsADYC6P8sAsD/GwK2/wQCyv/pAfb/zQEsALgBYwCtAZAAqAGtAKgBrwCkAZkAlgFmAHsBHwBUAc3/IQF8/+UAO/+kABH/XwAG/xkAHP/d/1L/q/+k/4v/CwB+/4EAhv//AKH/egHK/+gB+v85AigAZQJLAGICYgAyAmoA2wFqAGcBZgDkAF8AXwBZAOv/VgCS/1gAXP9bAEv/WQBc/1IAiP9AAMD/IwD4////GwDX/xgAr//o/4v/i/9p/w7/Sv+F/iz/Cv4Q/7b99v6d/eT+x/3a/jP+3f7U/uv+mf8D/2oAI/8yAUX/2gFp/1YCi/+hAq//vwLb/7kCEACXAk4AYwKNAB4CygDMAf0AbgEhAQsBNgGoAEEBTwBDAQcAQQHa/z0BzP85Adv/NAEEADIBOQAzAWcANgGBAEABdwBMAUgAXwH4/24BlP94ATT/dwHl/mQBsv5DAaP+EAGx/tAA1/6FAA3/MwBK/97/hv+Q/8L/Uf/4/yr/KAAj/1IAQP9xAHv/fgDO/3QALwBPAI0ACwDiAKv/IwE3/04Buf5iAUH+XQHe/UQBl/0bAXX96QB1/bUAkv2NAMP9ewAA/ogAQf60AHz++ACr/kQBxf6JAcX+tQGo/r8Bcv6mASj+cAHQ/SoBcv3iABn9oQDM/G0Ak/xCAHj8HgCC/P//s/zh/wj9x/93/bH/7v2h/1r+mv+s/p3/1P6q/9D+vP+j/tD/Wf7e/wT+4f+x/db/a/27/zb9lP8P/WP/8Pws/9X88v61/Lz+jfyJ/mH8Wv43/Cn+Ffzy/f77tP3z+3D98vsx/fL7B/3t+/r83/sS/cT7Uf2g+6z9fvsV/mv7ev50+8r+oPv9/u/7Ef9Y/A3/zfz6/j394f6a/cP+1/2h/u/9d/7m/UL+x/0D/pv9uf10/Wv9Wf0i/VH95vxa/cL8df22/Jv9x/zH/e388/0e/Rz+TP1C/mn9Z/5q/Y3+Tv22/hv95P7a/BD/mvwx/2r8QP9T/C//XPz6/n/8p/64/Dv+9/zK/Tf9Zv1w/SP9m/0O/bv9Kv3K/W79zv3M/cb9L/60/Yn+l/3R/nT9Bv9F/Sn/D/1E/9X8X/+a/H7/Zvyl/z/80f8v/AEAN/wwAF38WwCb/HoA7/yPAE/9nAC0/acAFf67AGn+4ACq/hgB1P5gAen+sgHs/gEC4f5EAtD+cQLA/oICvP57Asb+XwLf/jcCBP8LAi//3gFV/7EBc/+GAYL/XQGI/zQBi/8LAZP/6ACq/9EA0f/UAAsA+QBPAEcBlgC4AdoAQAIXAcUCRAEvA2ABagNmAWwDTwE5Ax8B4ALXAHoCgQAYAioAygHk/5kBv/+FAcL/iwHw/6YBRADNAa4A/QEfAS0ChgFZAtYBeAIGAokCHAKIAiICdQIjAlECJgIaAjMCzwFKAnEBZQIHAX0CmgCIAjMAgQLd/2wCnv9PAn7/PQJ1/z4Cgf9dApT/lwKq/+gCvv89A9D/hAPl/6sDBACmAyoAbgNTABADdQCZAn8AHwJjALwBFwCEAZr/ggH6/rwBTv4lAq/9qwI0/TcD7fyuA9/8/QP+/BcEOP34A3T9qAOa/TQDmv2oAm79FAIY/YIBo/z9AB78jwCZ+zsAIPsIAL36+P9y+ggAPfo3ABj6egAB+sIA8/kDAe35MgHw+UcB+fk+AQj6GwEf+uAANvqSAEz6PQBd+uT/Z/qP/2j6Qf9h+v3+U/rG/j76nf4i+n/+APpu/tr5af6y+W3+hfl7/lD5kv4P+av+wPjA/mH4zP7y98X+dfej/vP2Zv519hX+B/a8/bX1af2D9SX9dfX8/Ir17/y89f78/vUl/Ub2XP2H9pf9ufbO/df29v3e9gb+1Pb2/bz2xv2b9nX9dfYI/VD2ifw09v37JPZt+yn24vpI9mP6hfb5+dz2p/lM93T5xvdh+Tv4cfmg+Jv54/jX+QP5Gfr6+Fn60fiU+pT4yfpS+Pf6Fvgg++33Pvve90v76PdC+wT4I/sp+PP6S/i4+l74efpg+D76T/gL+jD44/kM+Mf56ve5+dD3vfnA99f5ufcK+rz3VfrE97L60PcS++H3bfv997L7Lfjf+3X48/vb+PP7Xvni+/f5yvuW+qz7I/uP+4n7d/u4+2T7q/tc+3D7X/sY+2r7v/p7+376j/tg+qD7avqq+5T6p/vR+pb7Eft4+0j7Vftx+zH7ifsV+5T7BPuX+wD7mfsH+537Fvun+yz7uPtC+8v7Wvvi+3f7/Pua+xj8xvs4/P37YPw+/JP8hfzQ/ND8FP0V/Vj9S/2S/Wn9vP1n/dH9S/3T/Rn9yf3k/L39vfy9/bb8zf3Y/Oz9Iv0P/oP9Kv7u/S3+Tv4R/pn+1P3G/oH91v4n/c3+2/yv/qj8gf6W/EX+o/wA/sP8tv3v/HH9GP07/Tf9H/1M/Sf9Wf1W/WD9q/1r/Rj+f/2N/qX99v7e/UD/Kf5d/37+Tv/Q/hf/Ev/G/jf/cf47/yj+KP/2/Qv/3v36/t39Bv/l/TT/7P17/+T9yv/N/Q0Aq/0zAIv9NwB7/RgAif3h/7v9nf8E/l3/WP4w/57+Hv/H/ij/zP5K/6r+df9w/p3/Mf6t/wb+mv/6/WT/Gf4X/13+xv68/ob+Jf9p/on/dP7a/6P+EADm/iYAMP8eAG7/+v+c/8L/uP98/8f/Mf/U/+j+4v+o/vP/d/4GAFb+FwBF/iYAPv43AEL+TABP/mkAZv6QAIn+xQC5/gYB8v5MASn/jwFR/8MBXf/hAUX/5AEG/8cBpf6SATb+SwHG/f8Aav2+AC/9kAAg/X8AQv2LAI/9tAD8/fIAeP4+AfP+kgFd/+EBqP8jAs7/VALQ/24Csv90Anj/bQIt/18C2P5VAoX+VgI+/m0CDf6WAvz90QIP/hUDS/5cA6f+mgMc/8kDoP/lAyMA7AOcAOAD+gDGAzYBpANHAX8DLQFZA/IAMwOkAA4DVQDvAhEA2gLh/9ECx//aAr//8gLC/xgDzP9IA9r/ewPu/6gDCADQAy8A7gNiAAcEoAAkBOUARQQmAXYEVgGyBG0B+wRkAUsFOgGcBfUA5AWeAB8GSABLBgQAaQbl/30G8/+MBjAAnwaQALUGAwHMBncB3AbaAdwGIQLCBksCkQZfAk4GZwIEBnECwwWFApAFpgJzBc8CZgX2AmYFFQNsBSMDcwUeA3sFCQOEBegCjAXDApMFowKcBYwCpAWCArAFiAK/BZ0C1AXCAusF8wIABi0DEQZtAxsGrQMeBucDHgYXBB4GNgQkBkAEMgYyBEoGEQRqBuIDiwayA6MGiwOrBnoDnQaHA3cGsAM8BvID9AU8BKYFfwRbBbAEGAXCBN0EtwSnBI8EdARVBD0EEQQABMoDvgOIA30DTgNEAxsDHAPzAg4D1gIcA8ICSAO0Ao4DqwLhA6MCNQSgAn0EpgKqBLkCuQTbAqoECwN/BDwDRARfAwMEZwPMA04DrQMXA60DzALRA4ECEwREAl8EIQKkBBoCygQsAsMETwKIBH4CHASyAo8D5wLvAhsDVAJKA8kBcQNWAY8D/wCgA7sApwOIAKQDYACcA0QAiwM0AG0DNABAA0IA/QJbAKYCdwA6ApIAwgGmAEcBtADTALwAbADDABgAzADW/9sApf/yAIT/FAFw/0ABZ/90AWb/qwFr/90Bd/8AAon/CwKj//8Bxf/aAev/pgESAGwBOQA3AVgAEQFqAP0AbQD2AGAA8wBHAOsALADUAB4ArwAmAH4ASABHAIIAFQDJAO//DQHb/z0B2P9OAd//OQHs/wAB+v+uAAoAUwAcAP//NgDC/1UApf97AKv/pwDO/9QABAD/AEEAIQF4ADYBoQA7AbEANgGjACoBdQAiATAAKAHf/0EBkv9xAVj/rwE6/+4BOf8YAlH/IQJ1//8Bnv+yAcX/RQHn/8kABgBRACIA7/8+AK//WQCU/3QAnf+MAL//oADv/7EAJQC7AFYAuwB+AK4AnACTALkAZwDbACoADQHf/1EBjf+jAUL//wEH/1YC7P6dAvz+yQI3/9ECnf+4AiEAhQK1AEcCSgELAtMB4AFIAsYBowK+AeICvAEEA7IBDgOWAQADYgHgAhQBtAK4AIICWwBWAgYANgLC/yICkv8eAnP/JgJc/zoCTv9YAkf/eAJL/5ICXP+cAn7/iwKt/1kC4f8EAhUAkwFAAA4BYACFAHEABAB1AJT/bgA9/2AA/f5OANf+OgDK/igA2P4bAP3+FQA5/xQAhv8SAOL/CABEAPL/pgDJ//0AkP9BAU7/agEO/3EB3f5YAcD+IQG4/tgAvP6PAL3+VgCv/j0Aif5IAEn+dwD2/cAAmv0UAUL9ZAEA/aMB3/zHAeb8zQEV/bcBZv2IAc79SgFC/gEBtP65ABL/dwBR/zsAaf8KAFn/3/8m/7T/1P6E/27+SP/8/QT/iP24/hz9cP7H/DP+j/wN/nv8A/6I/BL+sfw2/uv8YP4s/YX+af2Z/pr9k/62/XL+vP07/qP98/1r/aT9G/1Z/bv8Gf1V/O38+vvX/LX71/yT++n8m/sK/dD7MP0t/Fb9pfx7/Sz9m/2u/bn9Hv7T/XH+6P2j/vX9tv75/bb+8v2o/t79mf7D/Yn+qP16/pP9af6I/VP+i/0+/p79Kv7C/R7+8/0Z/jP+Hv57/ib+wv4v/gH/M/4w/y3+RP8e/jb/B/4D/+/9rv7a/UT+zf3R/cr9Zv3U/Q395f3K/Pr9nvwP/ob8H/57/Cj+ePwp/nf8Kf53/C3+ePw9/oH8Xf6Q/JL+r/zX/t/8Kf8j/X//e/3T/9/9HABI/lwAqv6VAPr+zAA0/wQBU/89AV//bgFa/5MBUf+hAUz/lgFS/3MBYP9DAXj/EgGU/+wArv/aAMP/2ADM/+QAx//uALn/8ACk/+QAk//KAI//qACa/4YAu/9wAOv/aQAlAHEAXwCFAJUAmgDDAKgA6QCnAAcBlgAfAXgAMgFVAEEBNABOASEAVgEjAFwBPgBdAXEAXAGvAFUB8gBIASwBMwFYARwBdAEGAX8B+gB7AfwAbAEQAU8BMgEmAV0B9QCIAbwArQGGAMYBXADYAUUA6QFHAPwBWQAVAnUANAKLAFUCjABuAnQAfQJAAHoC9f9jAqH/OgJO/wECBv++AdD+cQGs/iMBlv7aAIX+nQBw/nEAT/5dACD+YwDh/X8Alv2vAEL96wDz/CgBrvxdAXj8iAFZ/KgBTvzCAVX82AFr/OsBifz2Aar8+AHK/OkB7fzMARX9nQFH/WIBf/0eAbj91wDm/ZIA/f1SAPD9GwC4/fP/Tv3d/7H81//t+9//Ffvs/z769v+A+e7/8/jN/6D4kv+F+D7/mPjd/sr4fP4H+Sr+Qfnv/W750f2P+dD9ovnk/az5Bv61+Sj+vPlB/sP5Sf7K+Tr+zvkU/sv52/3C+Zv9svlc/Z35I/2D+fP8Z/nK/Ev5p/wz+YL8JPlc/CL5N/wn+Rn8LfkI/Cr5C/wV+SX86PhV/J74k/xB+Nr82fcZ/Xb3Sf0i92P94/Zk/b/2Uf2z9iz9vfb9/Nz2zPwK95r8SPdp/Jb3NPzz9/z7Yfi9+9j4ePtQ+TD7v/ns+hb6s/pP+oz6Yfp8+kv6ifoL+rL6r/nz+kX5Rfvh+Jv7l/js+3X4J/yD+EX8v/hC/CD5H/ya+eb7Gfqk+5H6Z/vy+jr7M/sg+1D7G/tL+yD7Jvsq++v6LPui+iL7V/oH+xb64frp+bj61PmX+tj5ifry+Y/6GPqo+j760Ppf+gD7dfoz+4D6ZPuG+o/7j/q1+5763Pu8+gr86/pF/Cf7k/xw+/X8vftn/Qf84v1H/Fb+efy0/p387v6z/Pr+v/zb/sT8mv7K/ED+1Pza/en8eP0K/SL9Nv3h/GT9uPyT/aX8u/2n/Nj9tfzr/cr88v3i/PD9+fzo/Q392P0c/cn9L/25/Uf9r/1m/ar9jP2o/bX9pf3X/Zv96P2I/eH9bf3A/VH9jP09/U79Pv0Y/Vj9+fyJ/fr8x/0f/Qj+ZP0+/sD9Y/4i/nH+fv5t/sf+Wv75/kH+F/8q/iL/HP4j/xv+Hv8p/hT/R/4G/27+9/6a/uv+xf7h/ub+2v4D/9j+F//b/ij/4v43/+z+RP/3/k7/A/9R/xD/R/8b/zH/Jv8R/y3/7/4w/9b+Kv/Q/hz/4v4H/wv/7P5C/9P+fP+//qv/uf7C/8P+u//f/pb/CP9f/zv/IP90/+v+qv/M/tD/yf7d/+j+xv8i/4z/bf8x/7z/v/78/0n+IgDh/SkAlP0UAG397v9m/cX/df2n/4/9mf+n/Z3/tf2v/7v9yf+9/eH/xf3w/9399f8L/uz/T/7b/6X+x/8E/7T/YP+l/6v/nv/b/6H/6/+t/9f/v/+o/9f/a//y/yz/DgD2/iwA1v5LAM7+agDd/owA/P6uACL/zQBC/+kAWP/9AGT/CQFp/woBbf8DAXP/+gB8//YAi//9AJf/FAGd/zcBlv9kAX7/kwFT/74BH//eAen+9QG8/v8Bnf78AZL+7AGX/tQBqv61AcD+kwHY/nUB7P5gAfn+WAEA/1wBAf9uAfr+jAHy/rIB6/7bAev+BwL2/jYCEP9sAjf/pwJm/+ICmf8XA8b/PgPp/1UDBABcAxgAWwMqAFYDRABVA2cAXAOWAGkDzAB3AwQBhQM2AZIDWAGdA2IBrQNSAcMDKAHkA+wADQStADkEegBgBF8AeARnAH0EkwBqBNsAQQQwAQoEggHRA8cBnwP4AX4DFAJ2AyIChwMrAq4DNgLkA0UCHwRdAlUEeAKBBJACnwSgArQEpALFBJwC1wSIAvEEbQIVBUwCQAUoAmoFAwKIBeEBkAXDAX4FqwFVBZ0BGgWWAd0ElgGtBKABlQS1AZwE2gHCBA4CAAVOAkgFkAKPBc8CyAX6AuQFEQPdBRMDsQUCA2AF6wL1BNcCewTNAgME0QKcA+ICVAP/Ai8DIwMpA00DPAN2A1sDnQN+A8EDoQPeA8ID8wPhA/wD/QP1AxME2wMfBK4DHARtAwYEHgPhA8ICsQNlAoIDEAJbA9ABRAOuAUADsQFLA9YBYAMSAnQDWQJ9A5wCcwPNAlgD5QIwA+ECBAPDAuECkgLNAlICzQIHAt4CuQH8Am0BHgMoAToD8ABNA88AUgPJAEgD4gAzAx4BEAN3AeIC4QGoAlECZQKyAhgC8wLGAQQDdQHbAioBewLwAO8ByQBOAbgAtAC8ADkA0QDs/+8A1P8OAev/KAEjADYBbQA5AbUALQHvABoBFQEAASMB6QAcAdcABwHKAOsAxQDMAMMArwDGAJYA0AB/AOAAagDwAFYAAAFEAAkBMwAHASgA+gAjAOcAKQDQADkAvgBSALUAcQC4AJMAyQCvAOIAvwADAbwAIwGkAEABegBVAUAAWwH//1EBvP82AX7/CwFF/9gAFf+hAPL+bgDa/ksA0P4+ANT+TwDm/n4AB//DADb/FAFw/10Br/+TAfP/qgE0AJ0BcwBwAaYAKgHJANoA2ACMANYATwDDACoArgAiAJ4AMwCaAFsApACSALwA0QDbABQB/QBSARwBhgEwAbEBNwHPAS0B5AEUAfIB8wD8AdEA/wG4APwBqgDsAagA0AGrAKcBqwB0AZ4AQQGCABoBUwAGARkACwHf/ykBtP9UAaT/ggG2/6oB7P/DAT4AzAGgAMMBBAGtAV0BjgGhAWoBzQFIAeEBLAHkARwB4gEaAeQBIgHuATABAAJAARgCSgEtAkwBOQJKATQCRAEfAkMB/QFHAdQBUgGrAWIBhAFzAWIBfQFEAXgBKAFiAQsBMwHuAOsA0QCLAL4AGQC1AKH/vwAx/9sA1v4HAZz+PQGL/nMBpf6gAe7+wAFW/8wB1v/AAVkAowHTAHoBMwFRAW4BLQF7ARcBVAELAfoABgF8AAMB6f/9AFX/8ADW/tcAf/60AFz+hQBu/lIArv4hAAv/9v90/9j/0//J/xwAxv9CAM7/RQDa/ygA4f/w/+L/p//Y/1P/xf/6/qv/of6P/07+df8A/mT/vf1g/4j9bf9j/Yn/Vf21/1z97v90/SwAlP1kALH9jQC7/ZwAqP2GAHv9TAA4/fL/8PyB/7H8Bv+M/JD+jPws/rP85P39/Lz9Xf24/cX91P0g/gj+Zv5I/o/+hv6e/rL+mv7A/o3+q/6F/nL+hf4f/pD+vf2e/lr9p/4G/Zr+yvx0/q/8NP62/OX93vyS/R/9S/1x/Rj9zf38/Cr+7/x8/uj8vP7b/OT+xvzy/qz86/6X/NH+kPys/p78gf7H/FL+Bv0j/lP98/2l/cf98P2j/Sr+jf1O/o39Wf6j/VH+x/09/u79Jv4K/hX+D/4S/vr9H/7N/Tv+l/1i/mf9i/5J/a/+Rf3O/ln95v6B/fr+sv0O/+X9Iv8U/jT/Ov5F/1z+T/98/lH/oP5H/8z+MP8A/xD/N//l/mr/u/6N/5b+mv9//on/gf5d/57+IP/X/uj+IP/G/m7/yv6x//z+3v9P//D/tf/p/xEA0/9RALj/YACl/z4Apf/z/7v/j//o/yn/JQDW/m0ApP60AJz+9QC8/iYBAf9HAWD/VAHM/08BMwA+AYsAJQHMAAQB8wDdAAYBqwAKAXAACQEsAAoB4v8QAZ3/GgFg/yYBMf82ARH/RQH8/lgB7/5tAen+hQHr/qAB8P68Afz+1AEO/+QBJv/nAUT/2gFj/74BhP+VAaT/YgHC/yoB3v/2APn/ygAOAKoAHgCVACUAhQAiAHUAGABjAAcATAD1/zQA3v8jAMD/IQCX/zAAXP9TAA3/hgCq/sAAOf7zAMb9GAFg/SoBGP0pAff8HAEA/QoBKv38AGT98wCb/e8Av/3sAMP96ACo/eAAdP3RADf9wAD+/KsA1fyVAL38ewCv/GAAo/xFAIr8KQBh/AgAKvzf/+z7q/+x+2f/gvsV/2j7u/5j+2L+bvsV/oL73v2R+8X9k/vH/YL75P1d+w7+Lfs9/v36ZP7U+nv+vfqC/rj6ev7E+m7+3Ppm/vr6a/4V+3/+I/ug/iL7wP4K+9f+3/rW/qT6tf5h+nj+Hfoo/uH50/2x+Yv9j/lY/Xj5QP1q+UD9ZPlS/WH5av1k+Xj9a/ly/Xf5T/2G+Q39mvmz/K/5T/zD+ez70fmX+9X5XPvO+Tv7uvk2+5r5RPtv+Vr7Qfl1+xb5jfv9+KX7+vjC+xL55PtG+RH8j/lH/OL5fvww+qv8cPrA/JT6tvyd+or8jPpE/Gj68Ps++qD7Fvpm+/b5TPvj+Vn73/mK++X51fvy+Sz8A/qC/Bb6yvwt+v38RvoY/WD6H/11+hz9g/oX/Yb6FP1/+g79dPr+/Gv63/xy+qz8j/pr/MT6IvwS+9/7cvuu+9f7mvs2/Kj7hvzV+8L8Gfzl/Gb88Pyu/Ob85PzN/P78rPz8/I/83fx7/KX8efxh/Iz8G/ys/N771Py4+/b8svsI/c37C/0K/P38ZPzl/NT8yvxR/bL80P2h/ET+mfyj/pn85v6b/A7/m/wY/5n8CP+T/OL+j/yr/pT8bf6o/C/+zfz9/QT93/1L/dr9m/3u/e79Ff42/kn+bf5//pD+rv6g/tH+o/7p/qH+9f6g/vz+pf7//rL+//7F/vr+2P7s/uz+zf79/pr+B/9S/gr///0B/6f98P5c/df+LP25/h/9nv47/Yv+gf18/ub9eP5f/nv+2v6G/kf/l/6c/6v+0//A/u//1v7z/+j+6f/3/tr///7H//z+tv/w/qX/3/6U/9D+fv/H/mP/yv5F/93+Jf/6/gb/Hv/m/j7/zP5V/7L+X/+X/lr/fP5M/1z+Of86/iP/Gf4Q/wP+Af/9/f3+D/4G/zv+Hv+D/kX/3/56/0X/sv+t/+n/BgAUAEoALABwADIAdAAjAFkABwAqAOH/8v+7/77/l/+U/37/e/9u/2v/ZP9f/1z/T/9S/zP/Rf8I/zT/0P4j/4/+Ff9P/g7/G/4R//n9IP/v/T3//f1m/x/+k/9J/r7/bv7f/4b+8/+I/v3/dP4GAE/+FQAg/iwA9v1LAN39bADa/YIA8P2JABn+ewBM/lgAgf4qALT+///k/uX/Ff/l/0r///+B/ywAtP9iAN7/kwD2/7QA+v+8AO7/qwDa/4QAx/9OAL//FwDG/+z/4f/a/wsA5f9BABEAdQBcAJ4AwACtADMBlwCnAVkACwL1/1gCeP9/Avb+hAJ8/mcCHP40Atv98gG5/aoBsv1gAcL9HgHl/eUAGf6/AF3+sQCv/r8ADf/rAHH/MgHX/48BOQD8AY8AbQLTANoCBgE2AyMBegMwAZ8DMAGgAygBfgMhAT0DHgHlAiEBiAIpATMCMwH4AT0B5AFFAfkBTAE2Ak8BjAJPAfECTAFVA0MBrQMyAfIDFwEeBPMAMATKACYEngACBHUAwgNVAHADQgAXA0QAxgJcAJMCjwCJAtgArgIyAf0CkAFsA+gB5AMwAlUEYAKtBHcC4gR6AvMEcALiBGICuwRWAogEUgJRBFUCHARcAu8DZgLJA2wCqwNpApADWAJzAzsCUgMbAi8DAQIOA/oB+gIOAv0CPgIeA4YCXAPZArEDIgMLBFYDWQRmA4UETwOCBBUDUQTCAvwDYAKVA/oBMgOZAeECRAGvAv0AnwLFAKoCnQDKAoYA9gKEACYDlgBVA7wAegP1AJIDOwGaA4kBmQPWAZIDGwKJA08CfwNxAnADfgJZA3cCPQNiAh4DSAIAAzIC6wIoAuECLQLlAkAC8gJYAgADbAIGA3QC+gJtAtoCWAKqAjkCcQIVAjoC8QEQAsoB9gGjAesBdwHiAUgB1gEXAbwB5wCSAbsAXQGWACgBeAD8AGQA5ABbAOQAWAAAAV8AMAFsAGoBfgCkAZUA1gGrAPUBwAABAtEA+QHdAN4B3gC4AdYAkwHFAHcBrgBsAZMAcwF3AIUBWQCaAT0AqAEjAKYBEgCOARAAYgEeACgBPQDuAGQAvgCMAKMAqACjALIAuQCmAN4AggAEAVEAJQEYADYB4v85Abb/LQGZ/xgBi/8DAYn/7wCU/+IAq//gAMn/5QDs/+4AEQD4ADQA/QBVAPwAcQD2AIkA7gChAOkAvADsANoA+AD8AA4BIQEqAUcBSAFsAWIBjAFxAaEBdwGjAXgBjgF4AV0BfwEVAY4BvgChAV0AtwEDAMMBuP/AAYX/qwFw/4QBeP9UAZr/IQHK//gA/P/bACYA0AA+ANEAQQDbADAA5wASAPAA9f/4AOL//wDn/wkBBwAbAUUANgGeAFsBCQGFAXgBrwHhAdMBOQLoAXcC6wGaAuABoALJAYsCsQFiAp0BLQKXAfUBpgHAAcUBlgHyAXcBHwJgAUECUgFIAkgBMgI9Af0BLwG0ARwBZAELAR4B/wDrAPkA0QD/ANAAEQHgADAB+ABbAREBjAEhAbwBIwHkARUB+gH2APkBzADbAZwApgFzAGIBWAAbAVIA4gBfAMIAdwDCAI8A4gCdABsBmgBcAYYAlgFsALsBUQDCAUIApwFHAG0BXwAfAYEAxgCmAHAAvwAoAMUA8/+0ANb/kgDQ/2QA3v85APz/FwAmAAQAVgD//4kAAAC7AAYA6wAHABUBBgA5Af3/TwHv/1YB2/9MAcX/LwGt/wYBlP/UAHr/pABd/3oAQP9YACD/QQD9/jQA2P4qALX+IwCa/h4AjP4ZAJD+GQCo/hwAzv4fAPz+HgAm/xQARf/5/1H/yv9I/4b/L/8w/xD/zf7y/mr+2/4U/sz+2P3A/sP9r/7a/ZT+G/5u/nr+O/7m/gP+Sv/N/ZD/of2t/4X9oP98/XP/g/02/5f9/P6u/dT+xf3F/tH90P7X/ev+1P0K/879Jf/R/TT/4v03/wb+L/89/iD/gf4R/8r+A/8Q//f+R//u/mn/4f5z/8r+Z/+q/kr/fv4i/0j+9v4P/s3+2v2o/qz9if6M/W7+gf1Y/oz9Rf6u/Tf+5P0t/iP+Jf5m/h7+oP4V/sr+Dv7o/gj++f4I/gf/Dv4X/xv+LP8w/kf/SP5n/2D+i/91/qv/hv7J/5P+3/+j/vD/u/74/9/+9f8R/+j/SP/O/3v/rf+h/4T/tP9Z/7L/Nv+j/yD/jf8c/4H/Kv+B/0f/lP9p/7j/i//l/6T/EACx/y8Aq/89AJf/OQB+/ykAaf8SAGP//P9x/+f/lv/X/8n/yv8DAMD/OQC2/2YArv+GAKX/mgCd/6gAlv+0AJP/wgCa/9cArf/yAM3/EgH5/zABKQBEAVYASgF3AD4BhQAhAYEA8wBtALsAUwB4ADsANgAqAPr/IgDO/x4Au/8XAMb/BwDz/+v/QADF/6EAl/8LAWf/bAE9/7QBGf/dAQP/5QH1/tQB7P60AeX+kAHY/nMBxf5fAaj+WAGG/lkBZv5fAUv+YwE7/mABN/5OATr+KAE9/u4APf6gADb+SgAs/vP/Jf6o/yj+bv87/kz/Yv5C/5P+T//F/m7/7P6e//z+2P/w/hgAzP5VAJL+iABO/qgACP6vAM79nACl/WoAkv0fAJD9xf+e/WP/sf0K/7/9v/6//Yz+q/1u/oP9Z/5I/XT+A/2U/rj8x/5x/Ab/L/xL//X7kP+/+8z/jPv2/1r7CgAw+wAADfvY//n6k//3+jn/CPvQ/ib7Zv5J+wj+a/vG/YH7qv2J+7X9hfvl/Xn7Lf5u+3z+aPu//m374f54+9T+ifuS/pf7I/6g+5b9m/sD/Yn7fvxm+xv8Nvvp+/766/vH+hj8l/pj/Hf6ufxr+gv9d/pO/Zn6gf3N+qP9Cvu2/UX7v/14+7/9mvu0/aj7nv2h+3v9iPtJ/V/7Cv0w+7/8BPt0/OT6MPzT+gf81foB/Oj6J/wD+3T8HvvY/DP7Qv09+5v9PfvU/Tf75f0x+879MPub/Tf7Wf1I+xX9Yfva/H77r/ya+5n8sfuU/L/7ofzG+7v8xvve/ML7Af2/+x/9v/sw/cL7NP3K+y390/sf/dv7D/3h+wH95fv2/On77Pzw++b8/vvo/Bb88vw9/Ar9cPw0/a78cf3w/L39M/0U/mr9a/6P/bz+m/38/pL9I/93/S//U/0c/zH97v4Z/a/+Ev1t/h/9MP5B/QD+e/3f/cr9zP0o/sD9jP62/ej+qv0x/5f9XP+F/WP/d/1I/3D9F/91/dv+hf2k/p79ev6//WD+6f1W/hv+Wf5Y/mD+nv5m/u7+Z/5E/2L+mf9V/uf/Qv4oAC/+UwAZ/moACv5qAAP+UQAE/iIAD/7n/yL+p/8z/nP/QP5T/0f+T/9H/mr/SP6c/1X+2v91/hUArP5BAPr+VgBZ/08Awv8wAC0A//+SAMD/7AB3/zQBIv9mAcX+egFi/m4BAP5DAar9+ABu/ZcAWf0qAHT9vP/A/VX/Ov76/tb+tP6B/4L+JQBt/q8Acv4OAZP+NwHJ/ikBC//sAFL/jACQ/x8Awv+8/+X/eP/4/2D//P96//P/vv/f/xkAw/94AKf/wwCS/+sAi//nAJT/tQCu/10A0//n//j/Xf8UAM3+HwBB/hcAyf39/2792P87/a//Mf2I/1X9ZP+e/UT/B/4o/4X+Dv8L//r+kP/v/gsA7/51AP/+xgAe//YATP8AAYT/5QC+/6sA8/9gABsAEQAtAM3/JQCc////gv/C/37/d/+J/y//nf/3/rT/5P7F//r+zv89/8n/p/+0/yoAi/+1AFL/MAEN/4wBw/65AXz+sgE9/n4BDf4mAe79vADk/VYA8P0HAA3+2P83/tD/Z/7p/5f+GQDF/lMA6f6GAAT/pwAX/6sAIP+TACP/YgAg/yIAHP/e/xn/nv8f/2r/M/9K/1j/Pv+S/0r/3f9q/zIAnP+IANf/2gAZACIBXABbAZ0AhAHaAJwBEgGeAUUBjwFzAW0BlQE7Aa0B/wC5AbsAvwF3AMMBNgDNAf3/4QHR//0Btv8hAqv/SAKu/20Cu/+JAsf/nALN/6ECxv+dArL/kwKS/4YCaf97AkL/cQIm/2oCIP9nAjT/ZwJn/2kCsv9qAhIAbQJ8AHEC6QB4Ak4BhAKhAZcC4QGxAgkCzwIaAuwCGAIAAwcCBAPvAfMC1AHJAr8BiAKyAToCtwHsAc0BrwH2AZMBKQKdAV8CzwGIAhwCmgJ3Ao4CzQJiAhEDHAI6A8YBRwNsAToDGAEhA9gABwOyAPkCqAAAA7sAGwPlAEcDHwF2A10BmgOSAaoDrwGdA7QBdAOjAToDhgH6AnABwwJuAaYCiAGmArgBxQLyAfkCJQI2A0UCbANLAo8DOgKcAxwCkgP8AXcD6QFPA+kBIgMAAvYCKALUAlQCwwJ1AsgCggLdAmwCAAMwAisD0QFUA1sBdgPgAIsDcwCMAykAdgMNAEcDGwADA04ArwKTAFkC2gANAhQB0wE5AbIBSwGoAVEBrwFVAbwBXAHGAW0BxwGFAb4BoAGrAbcBkgHGAXUByQFcAcABSwGvAUgBmQFUAYEBcQFsAZoBWwHJAVQB+AFUAR8CWwE6AmQBSwJpAVsCYwFtAlIBiQI2Aa4CEQHUAucA8wK7AAADjQD1AmIA1AI3AKMCEABuAu7/PgLX/xsCzf8DAtD/8QHd/+EB8P/MAQsArwEsAIkBTgBZAW4AJgGLAPUAoQDKAK0AqgCxAJYArgCPAKsAmQCtAK8AtgDQAMwA9gDpABsBBwE9AR4BXQEmAX0BHgGdAQkBvAHsANoB0QDzAcAABAK5AAcCuQD4AbwA1AG8AJ4BtABfAaQAHAGNAOIAdAC+AF0AtQBLAMcAQgDwAEUAJQFVAFgBcAB/AZcAmQHGAJ4B+ACVASYBgQFRAWwBdwFjAZwBcwG/AaMB5AHzAQECXAIUAs8CEgI2A/YBfQPAAZUDdQF6AyIBNwPWAOECnQCPAoQAWAKJAEQCqABUAtgAdwINAZwCOQGtAlQBnQJbAWkCTAEYAjMBtQEXAVIBAAH5APYAtQD8AIkADgF0ACwBcABLAXUAaQF/AIEBiwCWAZkAqwGrAMYBwgDoAeAAEQIEAToCLAFYAlUBXQJ7AUUCnAELArQBuAHHAVsB0wEJAdgB1ADXAckA1AHuANQBNwHdAZcB7gH5AQQCSgIfAn0COgKPAlICgQJmAlwCcAImAm4C6AFbAqgBNAJsAfoBMwGvAQABXAHXAAsBuADHAKQAlwCaAHwAnABxAKYAbgC2AG0AzQBpAOUAXwD6AFMABwFLAAkBRAD5AEAA2AA+AKsAOwBzADYAOQAtAAMAIgDa/xQAwv8AAL7/5f/Q/8L/+P+a/zMAcf9+AE7/zwA0/xgBKf9IAS3/VAFA/zMBWf/pAHX/gQCM/wsAmf+a/5b/O/+F//f+ZP/U/jr/zf4I/+H+1v4I/6X+QP+B/oH/a/7F/2v+AwB//jMApf5RANf+WQAN/0sAQv8tAHP/BACd/9f/v/+r/9j/hv/p/23/8v9f//D/Xf/h/2L/w/9r/5P/dP9V/3X/Dv9r/8X+Vv+F/jP/Vf4G/zn+0/4t/pr+LP5g/in+Jf4b/un99/2x/cD9f/1+/Vn9O/1F/QT9R/3l/GP93/yW/fb83/0f/Tn+U/2Z/oj99/62/Uj/3v2F/wD+qv8j/rn/S/67/3r+tf+v/rX/5f67/xX/yv85/97/SP/s/0T/8P8w/+L/Ev/G//f+o//o/oT/7P5w/wf/a/83/3T/dP+B/7T/i//p/4b/CgBz/xQAT/8EACL/5P/w/rn/w/6Q/6D+a/+J/k//gv43/4v+H/+g/gT/wv7k/un+wv4V/6H+Rf+J/nf/fP6r/4H+5f+X/iIAvf5cAOn+jwAS/7IAMP/CAD7/uwA9/6EAMP98AB//VgAQ/zsAB/82AAv/SgAe/3QAPv+rAGn/3gCZ/wABxf8DAej/4gD//6MABgBTAP//AwDs/8P/0f+e/7L/mv+T/7T/df/l/13/IgBO/2AAR/+XAE7/wABj/9gAhP/gAK3/3QDY/9QA///NAB4AzAAyANAAOgDYADQA4QAfAOUA/P/kAMf/2gCE/80AN//CAOb+uACc/q8AYv6nAED+lwA6/nwATP5YAHD+KgCc/vr/x/7O/+v+rv8B/5z/Cv+X/wH/nf/m/qr/uf68/3z+0P80/uT/5f32/5n9AwBV/QcAIv0AAAP97P/5/NH/BP2y/x79mf9C/Yv/af2J/4n9lP+e/aT/nv2y/4v9uP9j/a7/M/2U/wP9bf/h/Dv/1fwE/+j8zf4V/Zz+Wf13/qj9ZP72/W3+Nv6S/l/+0f5r/iL/Xf50/zn+uP8B/t3/wv3Y/379rf86/V3/+fz3/rz8jP6C/Cb+TPzR/Rj8lP3k+3L9sftt/YH7gf1T+6v9LPvi/Q37GP73+kD+8vpR/v76Sf4j+yr+YPv9/bH7x/0L/JP9Y/xm/ar8RP3U/DD93fwq/cT8M/2Q/ET9Sfxa/f37cv24+4j9gvuW/Wb7m/1j+5r9d/uU/Zr7jf3C+4b95Pt7/ff7bf32+1X94fs2/b37Ev2Z++/8fvvX/HX70/yD++X8pPsP/dH7S/0E/I/9M/zR/Vr8CP51/C/+hvw+/o/8N/6U/B/+nvz8/bH81/3Q/Lj9/Pyh/TH9lv1p/ZP9m/2Z/cD9pP3R/bX90P3N/bz97/2b/Rj+cv1F/kf9cf4b/ZP+8Pyn/sz8qv6y/Jz+qvx+/rj8Vf7a/Cb+Dv32/Uf9yf16/aP9nf2F/av9cv2j/Wv9hf1u/Vr9e/0q/ZP9/vy2/d384v3K/Bj+zvxP/uv8hf4e/bH+ZP3N/rn91/4U/tP+av7F/rb+sv72/qX+Jv+k/kz/tP5q/9P+hf8D/6D/Pv+2/3//w/+//8P/8/+1/xcAmf8jAHP/FwBK//X/Jf+//wv/e/8E/zT/Ev/2/jb/0P5n/8r+nP/s/sn/MP/h/43/3f/y/7X/SgBx/4UAG/+cAMD+jQB0/mMAQv4pADT+7v9I/rz/e/6e/8D+kv8Q/4//XP+Q/6D/i//U/3//+P9t/wgAWf8IAEf/+v86/+f/Mf/R/yz/vv8l/63/G/+d/wr/kP/1/oT/2/51/8P+af+0/l//tP5Z/8b+Wv/v/mD/LP9p/3f/c//K/3z/HACI/2QAl/+aAKr/uwDC/8UA3v+7APz/oQAXAIEAKQBZAC8ANAAoABUAGAAAAAQA+f/z//3/7v8NAPb/IgAIADkAIwBKAD0ATABMAD4ASwAeADYA7v8OALT/2v94/6H/Qv9t/xX/Rf/1/i3/3/4j/9P+Jf/K/ib/v/4j/7H+GP+c/gf/gv72/mv+7P5Z/vX+Vv4Q/2f+Pf+Q/nP/zP6j/xH/vv9V/77/if+g/6X/av+l/yr/jP/p/mP/tv46/5f+HP+S/hT/pf4o/9D+Vf8N/5r/Vf/r/6X/PQDz/4UAOgC5AHMA1gCcANoAtgDJAMMApADHAHcAxgBFAL4AFwCvAOz/nADD/4QAlv9sAF//WwAb/1UA0P5cAIz+agBa/n8AS/6VAGb+qACq/rQAEf+0AIn/qAAAAI0AYwBmAKAANgCuAAMAjwDU/0cAr//n/5r/f/+T/yj/nf/v/rb/3v7e//r+DgA9/0EAmf91AAMApABpAM0AwADsAAMBAwEvAQsBRQEGAUcB+AA5AecAFwHaAOIA2gCgAOwAUQASAQAATAG0/5IBev/WAVn/CgJW/yMCcf8eAqX/+QHr/7wBOQBxAYYAJgHMAOkABwHHADMBzABRAfgAYAFHAWABrgFPARwCMAGBAgYBzALYAPICsgDvAp4AygKnAIsC0ABAAhcB+AFxAbkB1AGOATACcQF3AmYBnAJpAZYCdwFiAo4BBAKrAYgBzQH9APEBcwARAvb/KwKW/zkCWf83AkD/IwJE//0BY//HAZf/iQHb/0sBKQAYAXgA+ADCAOkA/ADvACIB/wAwAREBKAEeAQkBJQHaACkBpwAyAXoASgFWAHgBRwC8AU4ADQJsAF8CoACkAuQA0AIvAd4CfQHRAsMBrwL8AYQCHAJcAh8CQwL/AT0CwgFKAnEBYwIbAYEC0ACcApwAqwKFAK4CjwCjArEAjwLhAHQCEgFUAjoBLwJRAQMCVQHNAUcBiwEpAT0B/wDnAMoAkACNAEQASgAKAP//7P+0/+z/cP8KAD3/QQAi/4sAIv/YAD3/IgFu/1wBsv+GAQMAoQFZAK0BpwCuAeUApwENAZwBHAGJARQBcAH5AEwB0AAfAaAA8ABuAMcAQACxABkAtQD9/9QA7P8VAfD/cAENANcBPgA7AoIAjALKAL8CDQHKAjcBsQJAAXgCIgEsAuEA1wGGAIYBIgBFAcn/GAGL/wMBd/8EAZL/FAHY/ywBQQBHAbkAXwEzAXUBngGLAfEBoQElArkBNwLTASkC6QH6AfoBsgEDAlsBAQL8APMBpADXAVwArwEsAIEBGABPASEAIgFAAP8AbQDpAJ4A5QDNAPIA8AALAQkBKgEVAUsBGgFkARgBcwERAXUBBAFuAfAAXQHQAEgBowAyAW4AHgE5ABEBCgASAe7/KAHr/1UBBwCXAUEA6wGTAEcC9QCdAlsB5wK5ARwDCgI8A0UCQwNqAjIDegIUA3oC6wJuArwCXQKVAk4CcQJDAlgCOgJKAjoCQAI6AjcCOgIpAjQCEAImAu4BFQLJAQoCqAEKApMBFQKEASkCdAE5AmkBQQJYATcCPgEVAh4B3QH5AJIB3QBBAccA8wC8ALIAxwCJAOQAegAOAYUAPgGrAHAB6QCPAToBiwGQAWYB7AE9AVQCBgG1Ar4ABAOLAEcDdwB4A5AAlwPCAJ8DCgGVA34BkwPnAY8DLQKIA0oChQMyAoQD8QGLA5UBpANRAesDKAFcBAAB4gTbAHgFpgAHBlUAegYIANYGvv8HB4H/Dgdu//gGe//DBrj/iAYeAFUGdQAkBqMA+QW8AO8FvwAKBo0AOgZHAIsGDgAFB/z/pAfh/0YItP/TCKP/WQlt/7MJR//3CVr/QQqF/4QK1//QChQADAtKAEMLcAB0C3AAlgtqAL0LNADQC+H/4wt0//kL9v4dDIb+Xgw7/sIMI/5JDQv+yA3k/S4OvP16DqH9rA6N/cIOqP3WDhj+Bg+d/j8P6/5iD/f+dg/3/pkP6f7RD9b+IBDN/o0Q2P4VEff+sBES/0oSZP/7Eq//nBO//xAUtv9kFFj/dhT8/nkU2/6JFNP+lRTi/qIU//6vFDH/yBRk/+oUTv/zFOb+4hTY/hAV2P5WFbT+kRWl/tkVNv7sFfn9EBYY/mAWRP6vFoX+Ahdu/h8XU/4rF3z+TBcc/5oX4f/vFygA+Rc6AOgXGADDF+H/pRfk/7UXGwDvFxUADhjF/wUYtv8TGLL/GRiQ/wAYnf/vF9D/6Bfz/84XHgC3F0oAoRdZAIMXUQBjF3wAZxdBAcQXGAIuGD0COBjQAeoXgQGYF3sBVhcsAdIWCgFNFsoBMRZDAuoVpgKhFSUDexXhAgsViwKwFLgCvBTDAssUuwLVFEsDJBXUA00VbwRTFZUE7BT5BHkUBAW9E+EE4hKmBY0SLQWvEZMFaBFeBfUQegQ/EN4EOxDrBPsPNwXED3cE3Q7WA+oN/wTSDVcGwg0XBtIMHwVzC04FpgpVBjwK0AZ9CUAGJQi+BcwGzAW8BYkGDQUlB1YEKQdgA0gHhgLkBnQBPAfKAE0H/P9cBqP+2QeI/qQHhf1LB238UggV/MkIfPsDClr7ywj8+eAIUvleCE/4AAhJ94EJIPdBCGv1UQhX9JsJ7PO3CfPyQwnM8egJXfFyCXXwYghK79YI6+4iCWnu/wkg7jEL9O2WC1TtywoU7L8Ju+oiCbDpwQlf6ZIKOemLCqfoRAli5/IIheZ+Cf7lEwna5BMIWePQB0HihQrT4ooKJeKqCTLhYwm+4LUIN+CRCZDgbwln4DYKreBjCQfgNwgh320HXN6pBpPdtQe53ZYGudzkBn/cQAjf3FcIqtyMCSnd9AjT3MEHRdzCB2nczAeU3OAIQd2jCbHdjAmc3fQIM90wCKvcOgcK3IUEidoOA8DZsQSx2mUGv9uBB5TcHgg73boI8930CIjeogdT3r4GX975BXreGwYK3+8Fcd99BDPfIQSZ30oD199sAjPgjQAo4GD/kuDDAeritwP/5MYEh+apBdXnUQTQ5zwDzufDAYHn/f8K57QA7+egAIXoHAD86Db/WOkV/yzqv/9y60L+leva+zbrlvvu6zH8FO3T+jHtl/t57jH8x+8e+1bwm/pZ8SP7DvN4+8P0Ffyl9oX96Ph0/LX5p/ty+pv61/on+l37YPmZ+274vPtP99r7e/W9+w71ivxQ9FP9efU7/430GwDp9TcCS/jaBPv2gQX09T0G7/NeBsf05weQ9MIIDPJECFPwEAjn74EIg+8FCT/uOAnr7RAKiu3vCkPv2AxC76wNJ+67DUnwaQ9/8C8Qou+wED/wVhLu78ETy/FQFof0AhkE9HkZn/L0GCTxFRjO700XZe9WF9vw1Bi58uYaWfTlHBH2nh7j9cQecfSsHUHzVhwo8WMaJ+4BGBPsQRbO7CoWh+1KFsnqzRRC6yYVo+uTFRrrphXA7h0YtO9QGVPx2xpZ9NscwPV4HQ71Uhw78GAYzOy3FIXobBCL498Lq+NwCl/lgQqV55kLkutTDijvXhE38FoTt/ILFkL22xiK97wZRPn3Gcn3wReu9EIUcvI1Eczw2Q5a8MgNO/EqDl32aBE2+74U3v2tFkj/Qxex/3UWv/2vEyP7NBB5+UINGPbLCaj05AdX9BoHD/U3B6z3dwiG+0sK//0zC5n7VAkA+R4Hb/lIBmH6gQW2+kcExPt3Ay77BwJM+1wBdP63Aqf/WQMm/zAD/QGjBE4F+QVYBSgFvwSfA2kDdAE+Akj/NAEn/Rf/d/oc/F33ufgu9Bn4xfJM/ef0OgJu974CEvhnBH/5XgVn+uEGI/vICHX77wfJ+YUGh/feAbXzAQDc8UAC6fLRAsrz4gTt9ZIHifjLC8r7iA7h/QkQ1/74EhcAbxGW/hwRbv1UEWT8YRC2+mQNGfj7B4T06wiz9DMNGfc4Eb35sBJB++kRmftEDj/6BQxP+f4Ms/kbDMv42gyM+FILCvcDCrf1kwkF9XMGIfNDA3HxcQI18dIE0fKuBjz0sAi59SkJVvYNChP3/ArD92IIkPZpBsr1nARN9REEx/UlB3n49AlO+wMNa/5FEKEBjRGcAzwS9QQaEfgE1g+OBOYOFQTjDYED2A4VBGcQPAVKEM8Fng7NBcwLTwViCfsEPQmgBXYIpgWiCN0FWAcXBfYEoQPuBG4DLALrAQoA5wBI/8MA0/1fAML+TgHkAOgC8P/sAlj9IQJq/FICsvxIA/3+cQVsADkHSwAnCHMBogmxAXAKTgJAC6QE1QxNBPQM2wEFDIIC1gxcBfcOmgXPD6oGEhFRCHwSQAlAE/QJkhNtBmERvwT3D9MD4Q4mAnUNvABQDKD9ewql/YUKsv3BCpn9Agu1/uQLe/9+DFz9Zgu6+tYJrv0GC1L9WgpB+a0H5vd6Bu/4oAbl++MHq/wOCLH80gfm+xQHR/zZBmf95wZB/KsFmv20Beb6nQM4+R4CPfw0A/b7uAII+xIC4foHAv77yQLT++sCg/31A1z+YAQl/gMEyv7gA8P+NwM5/7cCIPvH/4z7O/8v/V3/m/xi/j39D/4H/M78jPx8/Jf88/tH/cn7Df0t+5b/BPxiAWT8WP+e+s7/+vmo/kn4Uf9l91L+kPUg/jL07wCU9HwAfPOEAW7zdwCC8tf/9PFRAYnybANh8ywH+vTIBkj00AbB860GJvMVBdbxuAQ/8UoDKPANBD/w2QZe8cgHaPHIBj/wlQZM7yIHiu7cBjnt0QN96tcBgOjYAFvnIP6n5WL/W+Z3AannfQPt6LcEmOmfAjnoNwJq5xwDAOd4ARHlzv8X453//eHxAW/ikgZX5LUEDePWAu7hmQTT4pYDTuKPA03i9QWS448JeuU9DO/mlQw854cKWeYWCd7ljgjt5fIH8eXjBqrlbwag5RgJJeeNDADp2gwo6RMKred6CNnmLQUw5UEDWeShBFnljwU25ncHpucYCffoCgrq6S8J3+m/Bu7onAOL54ECKeegA+PnTQXc6MMEpei0AqLndgMl6MkC/OenAa7ntQCV568AE+gTA/DpSARG62AEGexYAU7rGf5s6lj/5uuqAGXtBANr74IFg/FtAzjxGgHZ8E/9yO9C+i7vcfxd8V0AbvSHA/32BAWA+DMEm/hsAPr2d/+19m7+VPb5+zf1TP6u9u//4vff/sn3cPwY91z7Rvc7/rL5pP72+jf6zfnx9cb48fR1+XT36fto+nj+Kvu0/+v7xgDp+1QBHflWAHT0Wv6C8Uv95/Sj/4/4MALC+g0ElPzMBbn2lgPP8n0C1PaqBYz3NQdS9swHwPZNCQn1pAnl9sYLqfk8Dgv3qQ229hMO2PaHDjT2aw5T9RQOAvP5DKjzfg239eYO7fT4DofyYg4P8vUOs/PBEOn0YhKt8jgSqfI4E6n0PhVk9gUXVPazFz7xgxVg8EkVTfRTF3H2Lhgw8w4WgPG5FOPyGRXl8WgUfPNPFSb1dhYh9eUW7vG+FRDuSBT87lMVee8jFhPvfBbm8AgYOfBNGG7u/hdy8TQa0vSJHPP1lB1N9hQe9PSKHc/z+hxj9cIdDvV7Hcf0Ox0u+PYe6PhYH+H4Yx9T+j0gSPhAHw72Ix7L9Hkd4/BXG0zw3hqA8sAbBPY4HQr5Vh7U+LEdRvjXHH312BqU9W0aOvRZGUbwBxdS9Y4ZGfuPHKz6Txz6+mccRvrfGxn59Bpy+bMaxvU4GMb0GBdI+eAYefuGGcv4uRer99wWj/mvF6X7rhi8/bMZjP2GGTj9RRl5+TAXd/qQF1EAcRoGAAIaC/6UGLb95hfQAWsZbgOGGY4ETBk8BlwZVAMOF+cENBfQBJUW+gGfFA4EUBXZBFYVCgcMFmUJvhZgBn0U5ANkEgYChBAzAqUPnQFdDo3/VQwpA2QNGgnLD5EK+w97Bd8M3gIxC3UCxAoOA+sK4QVDDJUEaAsTBXcLuwQNCw4F8QpYCl8NlguPDeYLHQ1YDJgMBQhvCToD8gXeA1IFXAc9Bt8LyQfEDRAImw1bB2QQRwigDVUGdggoA1wIpwKjCd4CxAlxAiAMIQMjDxEEig+CAxsO3gEOCLT9pgj9/GsK7PxVCvn7FA2r/MIK4fqtDQf8Wg+u/I0NnfuODAX7OAqy+YoLM/r4CQj5owre+JkQV/v3FN78UBbJ/IcTlPr8DQr37wjg83oIPvNGCUnz6gkx8/wP1PW1FSD4yxbc958Sw/SxDMfweQlT7ikDaerAAULpSwhs7F4QfPDUFS7zlBXR8mcQxe+uClfsnAc46lYDZudgBeHnBgiw6DIJvuh5DXfqkQ8S69wOOOq4CRDnoAV+5CIBxeESAvjh2gQ642YFauOjCB7lHQl25aUL8uYkDGPnbwkk5mYIweViCODlDgU25JIEAOS3CC7mLgrk5r0OLunnDiDppQtD5yUJ1uU9BbzjDQQo494FQOR9CV/mBgru5hcIPOZSBR3l6AO15FkFzeVNBqbmFALJ5HL9u+IQAILk8wJz5mkDGOcsA1fn3QSK6JwIvup+BUnpAf8F5qr89uQd+t7jpfsJ5YQDqukHBRbrYAHf6Tn/d+m4/urpNP/O6uH7mene+ofptv1t67P8TOun/TnsWwAj7kj/JO6L/+7u6P3M7g/4g+xS+QXu2P7M8dAAt/MwAcr0nf5J9Oj8OPQ3/rb1zvy99Uz6JvXS94f01Pae9JH5m/ZO+nn3Af7a+UUB/fvp+6D5rPZn9/7yHfbS8tD2pPMp+Crz8/iv9W378Ppq/xn90wGX9SX/O/Kd/mX05wCb8O//Pe0K/w7xxQE4+acGPfy8CE78QAn9+AwIc/JDBa70PwfG9cQI8/JNCLbxpwg18U4JffNDC9bzBgyC918OZPmtDyL2PA7A7y8L8umKCLftEAto8jUOefWSEBX1IxFD9nYSXfQGErvudw+o8LcQ9/OSEgT3PBQ19VoT5/RUE1LzuRIy8eQRVvDAEWXtehDp8xwUS/Z7Fa71MRU89GoUqu/0EWjx1RKm8GcSP+4cEfvwfxKa9FAUdvQcFP/yKhMk8wwTkPMZE9zxFRIE8A8RZ/BKEaPwhBHk7rsQQ/EdEnz5ihb3/GQYZPz7F5r7Txc8+BoVKPPVESTv/A6K72QOCPb/ENj6xBJn+10SgvpJEQX36Q6498IOyvdCDlPyvwpT72gIQfWiCsb8lQ3v+owL/vZvCFL2IQc69koGr/VlBX74dAbw+HEGrvWVBCD4wwUb/T8I/wGSCokGlQx0BPgKwPm1BB/3owIv/qcFpgHLBvwE5QedBZoHWQA5BJUAtQPrA8UE3/xFAB/67/3o/nj/DQAI/5D/vf25/D/7+AEX/VsGkP6kAM76Cvsr9xH3dPSK9yT0mv5h9/EGbfsHBT365AOp+aoF1/psBJv6bQnH/WgHPf11AgX7DAYL/SgLif8jEJoBJRC+AC4NFf7gCzP8jAe/+I8DmvXsA/H0BgZs9SkGD/WjAWDyqgKw8vUIyPXTDJb3owow9jMEkfLzATnxbQR58vQHavT1BA/z7wXq83oKt/Z3DC74uA65+V8KrPfoCP32IgsV+H0LDviICDP2kgjs9ZULTPdGCpb2sQuQ98gMpPjMCE33nwQO9mgIFvmnC877aQwY/TUOvP4CC4j9JwhM/HYHCPxpCxf+EAxa/oUF1PomAgj5BAQY+kAIhfy4CBT9YAW7+5IAr/nM/b/4vwDX+jMDr/wOBLv9BwRi/qsB5f2HBccAgQhBA9AEOQIDAx8C+QFMAmkDoQNSByIGswexBlcGWAbjCCIITQyFCicOPwwXCXkKIQNQCIcDfgnkAYEJFQXcC8UGJQ1qBAAMYAVLDJAEYwtRBJQKEAKfCMf9nwUB+YECufbvALL45AHw+ksDk/01Bc39GwZE/cgGiP6ACDH8Tgjw+IcHFvtpCT77AgrH+gUKFP9NDEcAxQyk/y8MX//JC0L89wmQ+XkIWfrvCHD9tQre/SQLfvyiCm7+1Qvd/7YMxgA/Da4BtA2QAAMNuQFpDcIAkQwG/qkK6P0FCs37PwgY+qYG3/nWBZ77GwZT/30HkPySBa/3owLj+P8Csvk0Aw/6NgP2+n8DZvr9Agj9JASmAMkFSwPlBrEAPAUV+/gBM/ooATH7QQEw/kwChADbAiYBYAK5/7IAQf90/yP/ZP7R+i77UvoW+qv8ofr3/kf7GABq+53+P/qh+1P4GPon9878NPjs/235TwI6+pIA1Pgp/Yn21ftU9S768fOs+zL0nv2p9Gb8bPMS/zH0wQP69aAEv/WfAgH0A/928RX/7PBAAYvxNwMh8k4GV/PqBkXz7Abi8sQIc/MCBpTxhgHK7pABW+7CAf7tYATk7qQHIfD7CFvwbwkg8DAI/u4rBm/tqgWm7IIGjexWBVzrkwf368IHgOtVBjzqxQeH6mgGa+lwBZTobAVO6FAHIOmSByvphwUT6BwEX+dVBI/nQwSW5zMDD+caBo/ohQa16N4FROiqBpbo3gSU5+EEkufUBqrovAa96N0FcuhBBU7okAWl6AwHi+m1BmbpxgRO6CYDQOcTBfjn0AR+5xwBN+V7AKnk+gDh5OQCGOYrBEPnAwYA6ecIgeszCkPtWQng7QAIHu50B5juugVA7sUHtu/1CJTwNgfR73gGju8eBfzuaQVT75ACEu7w/err9/y064b9Sewz/2ntZgBA7jH+TO24/U7tAAFn75L/K+95/D/ujful7jb7hO8D/aPxqgDO9AAE0vcbBB/5XAR0+nQEpftEAxj8vALQ/A0CXP2FA+7+pwQvANoDQQALBKoA5wIyABgAtf7A/Nr8oPiP+vv2nvnQ9xH6Ivpx+6n5gfs/9aT5PPM3+Sjya/l58wf7k/Um/RP1+v1l9s3/KfjdAZ/3rwIk93sDxvfIBDj3XgWe+OEGfPqSCJf5wgjc+P8IcffZCAv3NQkS98UJY/VlCUv2Wwqo+ZgMY/v6DWP5bw369TwMz/XgDN/2SQ6a958P1Pe+ENj4ORJo+tsTzfkgFJb41RN/9U8Sh/S3EQX1yhHE9HARU/QNEZfwDw9U744OfPCHD6nxsBAJ8pIRYvH+EebxBBNh83gUnvSoFW/07xXD9E8WuvRdFh/2GRcn96YXf/ZjF8j1NxfP9AwX8fapGFX3dRlJ9okZZ/YxGvT1eRpS+B0cBPxWHtH9cB+g/Nse9PlmHa73Dhwu940b0veHG9X2hxoZ9xUaGPjwGWr35hhL9qwXLvQEFjLyiRTH8HYT4/BNEzny3BOi8v4Ti/LsE/byKhSF9ZoVyffvFvD3LRfl9sYW6fbfFp75TxhJ+xwZlPscGSr8Oxke/ZAZhf2rGaD9shmh/84awAEDHKYChhzTAQgcRf90Gjf/+Rn/ADsaFQLzGTAEGRrRA/EYWAHIFrX/PBWl/CMTYPytEob9GROX/HgSVv41E5IAGhQOAfAT2AHKExUCPxMKAHIRi/1mD6D9uw6M/ogOZADaDv0Cmw/WA3wPaQO+DgYDGQ72AzkORgWcDrEFjQ5qBRsOJAWeDZYFcA3TBRkNjgb3DIcH9QxsCPQMSwqHDU0KOA2VCZsM4AoZDQMMgA2OC/8MMgtvDAwMYQxYDOcLcw3BC7oMlQopCe0HGgcdBtsFzwSSBQ0EYAVZA4gFxgKqBRcCNwUAAWAFKQAXBRj/FQVE/rwEav23BOz8ugUj/ckGfP3LB9r9QAl0/icKvf4yCoz+6gs3/yQOIwC5D7YAAg6P//ULQP53Dl//IBGaAKgTygEIFV0CZBTTATgUbAE5E20A8BEb/40QlP2wDzb86g9c+1gPGPoIDnz4cAzN9jMLW/XrCerzhAhq8goIXfFACJzwqgjn7z8HMe7IBOfrnQTZ6l4G4OpRB5vqSwZ36RgDaeeFAXTm/wPk564ElugUBUnpJgfn6usIVOzICzXu6wwC76wNa+8FD/XvTQ/P7yoPWu+cDqjuUw4e7qwM7uyRCx3sQAxX7NkMoOz+DMLsLAxu7DEL/utoCITqJQYp6esFtOhlBGXnlQNc5nYDs+WcA0TluQP/5I8CRuQOAh7k/wDb44gADuQUAmjlvgJV5uIDiudSBmjpnwee6igHy+qSBsLqzwb86qAFTeo3BFzpHgWL6YEFcOlKBRHpOgXk6FsD7+cwAQXnagAH52QAmediAFDoXAGi6dMCQOvxAivsqwLa7M0BJO1kAZLtnACt7Yj+/Ow7/h7tZP3m7Fz8iuy9+27shvoQ7HD6ZuyX+gHtifyt7oL99O82/CHwavuo8NP6WvGN/FfzI/5P9bT/S/f9Aaf57wG2+iEBQful/0f7j//X+0EApPy7/678EgAe/V///vxn/sL8Mf1u/DT6Mfv791z6jPbs+T/1iPmz8wD5IPJ7+M/xsvhy8ob5D/N8+ovy/vpC8sL7UvNR/efzrv4J9NH/pPOqAJTyIwGm8jICGvNxA/Dz6wQT9h8HdviFCff5hwvV+bcMN/o1DvL62Q/z+gIRl/rTEV75+hHf+cwSA/u0E3L7ARRX+9ITkPmbEiz4fxER9vcP2PNhDjvyKA078M8Lbu8vC4runQoc7+4KlPDVC7vwJQyN8GYMW+81DN3ubwzY7uQMGe9tDePvIw5R8IQOU/KfDzXzExCa8T0PtPDdDpHwAw8B8ZgPSPK2EFrzwRF29MoSy/ZgFP34wRWP+qYWmfsdF8D6cxYS+TwVyfitFHT5jRQc+dgTlvj/EvL4lBIb+o0Sw/o7Ei35uRBt9yQPDvbJDV710wxB9rQMEveHDJf3JwyP93AL1/ZXCjH1xQjc828HlPPCBvHyBgYE9E0G8fUXB1f3nAeI+YAIxvrPCBb7ighZ+ygIIvt0B+L7OgdL/VQHjf3WBuz9cwZp/jAG2v77BRsAQwbb/8YFi/6yBED+EASo/zIEUQDJA3L+7AE6/toAWP7p/w/+x/49/3v+7v8L/usA7P0LAYP9ngD8/F8AsfwV//X7i/8x/EUBFf1ZAoz9vAKG/ZkCFP03A+H8oAQA/TUFpPzoBNH76wQ3+78EmvrUBcD6Dgih+y4JDvy3CU/82Ql3/EkK3vxECg39iwnN/MwIZvzMB6T7JAhW+1kIs/r0B4b5zwdX+IsGhvZKBcT08wMg8wkCaPGCAbfwWQIL8ZYCVPEJAm7xlgG+8e8BkfJbA/3znAXZ9ZwHkfcOB/f3WAZS+NAH2/mtCBj7Ygk4/IAL+v0hDtr/rw/2ADgQXQHODyEBTg49AFENl//jC7b+rQr8/fQJj/2RCNr8pAd4/EoG8/seBiD8QQcH/bcHkv2+B9H9VwY3/b8EZ/zPA9r75AJL+6oBoPpjAAz62v8E+pb/S/omADD78gBf/CoBbf1FAZn+QQJiAA0EsgKhBGIEWAUKBs0G4QepBx4JnweVCakGSgnFBdoIbAWcCA4FWQhUA2wH6AG4BhUC5wb/AfkG4AEFB6cB+wbPAJUGZ/5WBdj7BAST+/EDT/x2BOX9hQVR/5gG5f9RB4sAHgigAJ8ILwDJCG3/tAgo/8YIq/8nCS0AdAkvAHAJ9f9KCXj/BQmN/pMIAf5oCHz9WAgL/vYIHP/1CZ7+Mgoj//gKewGgDLUChg1jAlwNdQIgDeIBRAwGAH4K5v7yCAj+cAeJ/JMFnvqJAxX5xQF/9xQAQvas/gv27P2R9SP94PXe/HX1SfyA9H77pfRP+z704vor9Tf7/fYZ/CT5Sf0L+37+m/sj/7P8LQAf/ekAvf5BApABKARAA08FKQVmBlEG5QbSB2IHmAhRB+QG0AXsBZ8ETgWPA2oEWQJEBIgBCgStALwDv/99A8f+aQJE/RUBe/v5/6/5cf6U91D8I/VZ+tby7/l48UL6o/C9+gbwyfpJ72/53O33+Ors9Pg27DH4Jetx+K3qbvm36vz5sOoq+zHrsfwK7Jb9r+x//+rtoAC07u8A/u6uAu7vFQSa8EMGpfGMCMHyLwkO8zoJIfNVCUzz9wnB89YJw/NwCX3z0wjq8hgIFfJVCJHxZQjW8JUIHfBqCDnv3gc47h8HO+2IBnPsAAdX7NQG9euPBo7rDQYF60cFU+okBfLphwRQ6bsDnOiGArrnfwH85pkAXOby/+rlggAo5qAANuayAErmdwBB5g0ALOZZAQznYwLV55UCOOjIAzPpIgVO6hMGPOt0B2nsaAhb7b4I8O3+B+TtwQX87CsEWOyuAzXsvgNK7LQDSewtAwLs4gFY63cArOpIAL3qZ/+N6pn+g+qq/5TrnAEv7dcCeu4eAsruuwFP780BFfCnAcDwgQFi8UAAYPH4/8jx8wDA8n4BYvMiAXzzfgBo8zYAifPW/63zpf8E9HD/dfSP/zL1GQBF9voAl/cYAhH5pgI7+t0CKfsRAnX7PQGe+0wAlPtw/uz6XP2Q+jf8GfqF+lP5APm1+Jv4yvgc+YL5w/jz+SL4Zvpv9+36fvfm+9f4if0D+gP/a/r8/8r60QC8+lQBmPimAGv25f/e9QAA3/VzAEX2LwHS9hgCjfcyAw74PQTb9/IE7/ZABU32rQXE9p8GfveqB8f3dwiT9wcJMPgTCvb4Qgv9+BAM/fjYDGT5wA36+ZsOSfmZDrz4dw7S9/8Nx/XZDBP1awzj9FsMrvX+DH322A1s9eQNdvQnDsD0IA/E9XMQMfZaERL3URKU9+cSq/aXEjT2aRIf9ecRVvSlEaX0IRJk9IQSBPQCE9jztxM19LIUfPUJFin21Rbl9eAWAvdjF873hxcM970W7fZFFnj2rBVC9kwVnfZNFQ726RSv9awUH/bnFD72AhWb9cEUdfXOFNn1MhXG9ukVq/emFor33Bap9zQX8/eaFxb43xcj+AUYifhFGPb4dBin+C4YKvlMGG/5Qxho+REYFPo1GH/6MRjK+g8Y9vlIF0H5hBZe+S0WfPhTFSn42RRC+T4VTPrAFQj7PhbY++AWzPyiFxH+hhhV/08ZaQDXGb4AzRkRAAwZo/9DGIT/hReF/8QW+v6zFeH9XhQ3/VET6/yJEmD9NhIs/iYS7/+mEp4BJhPzAe0SxQLnEu8CbxKWApER7wFuEH8A0w7N/6MNZv+4DHD/PwzC/zMMfwCpDHoBfg3TASwOIwLpDlQCiA+1A6YQugXgEUsHlxKCCM8SPQjzEYIHmBADBzEPowbLDSsGZAz0BUML8gVtCm8FiAm7BT0JqQXoCCkFcQh2BXMI2QWCCNIG1gi3BxAJtQhDCR0KmQnqCo8JOgs1CRYLkgiZCrUH/wm/BtwJ+wXBCTIF9ggKBF8IBAO3CI8CJwlAAtoIqwG1CEsB0wgpATAJQAHcCYkBQwqxAdcK6QHZC08C9AyyAj0NkwLPDYUCig57Ao4NegHdDI0AjwzA/4gLev7+CmH9bQo4/PYIkfqmBwj5JQf+9ysGzfanBfb1tQYO9sEHPvakCGf2ugmz9m8KzvZrCoD2LAoM9jYKtfWOCoL19QpX9UALKvXSCzH1bwxP9boMTfVrDAH1MwzA9GsMr/RvDHn0iAxF9OYMMvQPDo30eQ6J9OcNBPQ7DXHzVwsu8rAKevGSCu7waQmv77AIg+6VBwPtAAe663gGeeoVBd3oyQN554wD4eapBETnxgRo53MEiueIBAnorQSf6EYFaOnlBRnqDgft6jYImetLCR3snQkg7IIIVeuaB6PqXAbI6Q4F8uiLBJvoZwSU6NIE/OgyBYXp2wTO6SEE8umfAzbqdwOc6tADLOsEBIvrqgOG67kDp+s1BP7rWQQy7PgDL+y5A1HsCwNM7C0CPeznAYvsKgGf7NgA6ezkAFjtxQCf7eAA7e1PAMrtBwC67VgA8e2oACvu5ABi7qAAaO5sAIjucADZ7mcANe8zAIrvKgAF8EwApvD4/xfxrf+X8UL/C/JT/jXyC/6t8jf+VPPO/aTzd/368+v8PPQR/Gr0wvv29LH7vPUF/Mr2f/z698L8FPl//Oz5ufuD+i37Pfth+tP7nflk/EL5HP1q+f/9nvnF/h/5CP8Y+Wv/dvhm//v23/439rb+1PXG/jP2S/9S90oAZvhYAdz4LAIq+f0CC/mjA7L3qgMz9qADSPXhA6T1zASJ9vYFZPcTB+/39gc39x4IN/eVCGD3EAmf9gMJB/YGCRL13QhP9NwI+vMoCYn0BQqG9TMLUvXVCxn1fQxr9W0NfPUxDm71zg5b9U0Pw/XqD0L39xDl92sRyvbWELn1LxAJ9CoPhPI7DrDyNQ6r86YOFvVfDyb29Q9L9hwQqPXmDw71uQ8m9eoPIPUDENH05g/N9NoPa/USEM31FxDP9eIP/fXBD7n1aw9X9QkPFvXBDv70kQ5d9ZwONPbhDnj3Wg9S+I8PfPhdD+n3ug6K9qINk/W7DH31TgzI9RsMl/Y4DK/3gQws+HcM8/cADGr3RwuH9kAK1PU1CT/2twgt94IIQvh+CNT54QjD+hcJGPsWCYP7LAki/FQJ3/xwCWb9Swk3/igJ3v7PCBj/KwgB/1UHWf42Bvr9SAXd/YsEzf3iAzj9/wKD/BQCoPycAZT8EAEL/cYAof2IAG394f/O/Y//wv6U/6T/of8XAIX/cwBr/9oAY/9jAXP/YgK+/7cCo/9OAhL/3QFn/rEB0P3QAVb9EQLt/JMCr/zNAl38MwMz/GIEgvw6BbH8GgVj/OEEDvzuBOH7XAXl+7AGX/ytB6T86Ad7/OAHKvxOB437ogbh+tYFIvpLBYP5BwUM+fEEs/iHBb342wWw+BoGpPifBsr48Qbh+OAGzfijBqf4BgfV+JgHGfkYCFD5PwhX+asHAfkMB6z4BwY0+F8F/feTBUv4oQWU+OgFBPkdBm75Dga5+UAGJfpiBoX6zwYI+1gHl/t9B+v76Adf/HoI4vxbCAP9KweS/NkFDvyBBRH8ugVn/P0F0PxBBkv9wQb5/UcHvf4yB0H/pAaI//EFtv+TBQgAtQWPAEcGRQHkBv0BzQZYAlQGiAJbBYIC8wNSAsUCSAISAoICJgIbAyECkwMwAv8DygKYBEgDCQWIA0gF1wICBeUBlgTGAZ8EqgGtBEwBnQTuAI4EowCFBKQAoQTpAN0EEQEGBeIAAAVgANAE8v+wBO//0gTX//UEq/8TBbb/TgXT/4sF/f++Bdj/tQUj/1EFj/72BE/+ygSP/WkEzvwcBOX8WAQ+/ckEaf0sBX79ggWl/dcFbv3qBTD95QVc/QoGC/3lBdf80AU+/Q0Gsf1RBgP+gQbO/WIGgv0lBnv99AUv/YQFsfzhBIP8WAQ2/LEDxPv5Ajf8uwIG/bQC3v27Aoj+sgKC/lICmf4GAkf+gQF//bkARP03ABT9tv/+/EL/gf0c/13+Kf+G/tb+oP3z/aT8Af2d+wP8C/s6+4L79vo9/NH66fyl+lz9Zvpj/fr5d/2n+dr9kfkb/nj59f01+d/9/fgN/uH4L/6p+Fb+XvjO/if4YP/s953/e/d//9X2Pf8j9mr/tfU+AK/1NAHN9fUB3/UrArr1EgJ29RgCSPUNAg713gG39EgBGvRWADzz7P+Y8jMAQ/KQAPDxzwCD8e4A//D2AGvwXwEL8JoBle9jAeruvwGV7i8CVu6xAivucwMq7nQDzO0QA0DtnQK07EMCQOxYAhDsYwLk64ECzOvQAtXr7wLF6+4Co+swA57rYwOH64UDZOvTA1rr+wNG64UEgOszBfLrXwVO7GoFyOxHBUnt/wTC7ZIEGu5ABFPuLQRr7u4DHu6XA4PtEAOg7LcCy+vXAlDrHgMd624DMutnA1vrNwOi67QC2OvaAeHrVgEB7PgAEOzbAB3sLAFK7LsBkuwsAtns8gHj7CkBxOyQAOPs4ACU7WcBbO6+ASTvMgLZ7yUCL/C5ATXwEgEC8DcAo+/k/4vvAADB7wAABfDX/1jwJgAQ8ZkA+PGCAKjyEAAo80L/b/PR/s/zxf5M9HH+h/Tm/Y30e/2Q9LT93vTH/Rn1Bv3z9Fn88/Rx/Hv1Jv179mT9Wvfi/OX3Ovxe+CX8Ffm7/A/60fyv+nv8A/sb/Ef7kft1+xz7s/uJ+uz7B/o2/L35o/zY+UT9HPr3/Qz6e/4V+g3/rvln/+j4l//D+CUA2vjYAMn4fQG6+CEC0PjPAvr4dwM4+RUEefmkBHj5BgUu+T4FlvhPBSf4fQX099QF5vdHBkL4+wZ5+KMHavguCCD4nwgP+C8J1/guCob5Ewt1+YUL1ficCzH4pgvS99MLZff8C9X2GwxZ9lAMVPbLDB32LA2a9WENWfWvDbf0uA1M9MkNa/QQDpT0Rw4W9aMO0fUgD132kg849sAPtfXVD4L1JRCU9ZwQxPUTEdz1ZBEu9rIRl/buEff2FhJy90wSnvdlEqT3hxJl96USI/fgEj73ZxNy9wsU9/fYFFD4gBWe+AIW9vhjFtv4Yxa6+EEWg/gCFob43hWs+NQVy/jOFWH5DBbs+UMWAPo0FmT5vhUF+WgVlPmTFfL5rxUx+ssVZvrsFXH6/RWI+hIWdfoHFqD6Dhal+vQVdfqwFZf6lBXH+n0V7PphFQr7PxVT+zEVwPsxFej7BRXR+6sU5ftaFFP8KxTw/A8UvP0MFC/+4hNt/qwTxf6UE4/+QhNL/vcS6P2iEoP9SRIX/mkSCv+tEt7/zBJqALMSpwBlEskABhKjAI4RrgBHER8BVhG+AZgRcQL+ETADcBL1A90SiQQTE6QE2RIVBA8SggMPETwDFBAfAycPPQNkDi0Dpw13A0QNFQQ2DUoEDw1eBOEMXgSnDIkEdgy4BDIMkASxC5UEOQsUBfUKwgW9CtoFKwqPBWYJOgWwCM8EEQimBMsHDQUHCFQG6AijB+EJ7wjICm0Klgu+CoALaArECssJogntCDUIeQj0BqoHkgXqBmAE2QbFA0cHpwMdCPYDnwg9BOsIdwRUCbEEnwm0BKwJXARzCaQDEQmrAt0IuwEeCR4BHQmNAEkJTwD7CZAAKAqvAGUK4QAvC08B7guXATUMewGxC9MAmArJ/2gJqP4iCf/9kwmx/bsJN/26CaT8lQn9+6cJe/vNCQ37hQlw+kkJ3vkwCV75OAnm+CsJVviPCHL3pAdn9gwHl/WxBgj1nAbD9GwHFvV5CJj1Vwn99ScKQvYdCvT1owlL9VkJqPQdCQz0NQmv86MJmvM9Cr3zDwsZ9BcMqPS/DAj1rQz99GEMufQqDF301gvG8+AKsvJNCS/xRwdl7y0Fl+21AzbsowIs6/0BfOraASzq/QEd6q8CcuqyAwrrfQSg678ECOzNBGHsFQXa7HAFTu3uBbvtGAbd7dkFr+2wBXrtsAVU7esFU+3QBTTtRwXq7LsEs+x6BLHswgQG7QoFYe1OBb7tnQUd7uwFc+5qBtLuTgbL7m8FQ+4yBHftwwKG7GABmetMAOHq9f+m6hIAyOpcACXroACm64UAGuxMAJ/sEQA07fP/4O0NAKPuGQBN7w0AyO8QACbwCABY8JT/N/AL/wLwxv4B8LL+PvD6/tnwMf+b8Xf/hvIGAKTzLQCC9I//3vRw/tj00P0A9dv9cvXz/er1Ff5r9vf90vbA/TX35v3Q9yD+ePgZ/v74zP1g+Xv9vfk0/Rn6w/xV+gj8Yfo++136sfp5+g76jPpB+Y36mPio+jP47foV+GD7Gfjz+0z4rvyu+JP93Phx/gz5Yv+4+aEAKvrJAfL5kgKl+UUDGfnFA4r4LAR0+LkEPPgfBe33YwWW95AFB/eYBXj2lQUA9p8F7PXkBRH2WQZj9gUHPPcYCCn4TgnE+GIKAfk4C+X4vguK+PcL4/fZC+X2awvt9fEKofXTCs71CQv69VsLcvbyCwX3rgwx90ANGfesDcv26Q0/9uoNCfb6DWH2Mg7j9mQOH/ddDrX29w339WYNNfXgDGf0Xwzt8xQMq/PmC7Dz2gtF9BcM4vRaDGX1mQzx9e0Ma/ZADbP2gQ3I9p4NE/fFDaf39A0++AoO1PgNDh/54Q3G+GUN/fe6DEL3Igzp9sgLIPe+C6n34As3+AgMDPlYDND5oAwO+psMLPpwDOL58QsE+fsKZ/j8CVf4Jwl4+FsIoPiYB8P46gYA+WwGdPkzBvr5Lwad+l8GO/upBqH74wYO/B8H1Px3Bx7+9Ad4/1AIJgAnCCwAfgfR/4kGZv+BBTv/oARi//8Dq/+LA77/FwO8/7ICsf9ZAqD/BgLT/9oB6/+eAfP/VQFcADYB/AAtAbUBJgEpAuwAIgJjAOABq/9sAdH+/wD1/cwAO/3AAKT8vwAm/KAAtft1AFz7kABC+/UAYftpAYz7BwLD+6MC5PsaA9f7jgOz+7kDXPvkAwP7SgTY+oIEsfqhBJr6vwSh+hcF3vrdBWH7ewbQ+6MG8/uOBun7gAbR+6QGxvvDBq77fQZf+wQG9/quBar6nAWN+vgFvfpzBg37AAdx++0HDvybCIr8ugi4/LcIzPynCNH8lgjR/DAInvxZBy38ugbY+48GxvtvBsD7Mga4+9oFsvtWBaz78QTN+9AEJfzgBJ38FwUn/UMFof1ZBQP+RAVA/soERP4tBDb+9gNg/hAEvf71Awb/wQNL/74DtP/bAzkAEATTABgEWAG+A6ABVQPKASsD8QEGA/IB1gLJAbkCkAGQAkwBjgIpAZcCJQGIAjYBhQJqAUUClgH6AckB8gEjAvUBgQLKAcMCWAHdAgABBAPgAE8D0ACnA8YACQSmAF4EmgC7BJMAEAWGAE8FnQCPBcwAzAUpARMGZwFGBl8BVQb1ADkGLwD0BaH/0wU7/8wFB//aBUD/GgZn/0MGQv8wBtv+5AVZ/nMF9/37BMP9hASb/QQEWP1tA0X98QKD/agCq/1jAnf9AAIY/ZcBtvw3AU781wAt/J0APvx7AHj8cQDl/IYAGP2BADj9dwBh/XEAcf1ZAI39QgCL/RkAeP3n/1n9sv8b/XH/6Pw6/8D8BP+X/MP+g/x8/rH8RP73/Ab+Mf22/Zr9gv3w/U79D/4P/Wv+/vwB/xX9a/8S/Yb/2Pxc/2D8FP+9+/f+FvsQ/3X6A/+z+Z3+wfgt/tT38/0V9+L9ifbY/R/2uP3G9fn9t/WT/uj1u/7g9cf+yvUV/9H1df/Z9ef/3/UfALr1NgB09TYADvUNAHz0EQDx81UAffPGAB/zMAHI8n4BefKvATfyuQH68fMB8PFPAgTyewL/8aQC8fHIAtHxuAKE8aYCJPGnAsHwYwIu8OABb+9mAbHuGgEL7hoBl+0fATTtFwHj7EoBz+yuAe7sGAIj7VwCSu1+AmXtfwJs7ZUCge3hArTtEQPa7UMDBO5PAxLu+QLi7aMCo+1SAlrtHgIU7Q4C4+zzAbTs4QGb7NcBm+zFAbDseAHA7BwB3+wjAUbtbAHW7cUBb+4BAunuDgIx7y0CX+9fAnXveAJb708CCO/2AZHulwEc7j0BwO3wAI3toAB57SwAde27/4vti//V7cL/Xu5bAB3v+gDi70oBevAtAdjwuQAE8XUASPGcAMfxqAA58lEAePKe/4Ty3f6D8lb+m/La/bDyLf2p8nT8lfLt+5vyuPvL8sD7I/Pc+47zzvvt86j7T/SZ+8v0pPtl9d77I/ZP/Aj30fz39yr9xvhS/Wj5S/3V+RH9Dvqj/BX69/vy+U/72Pnv+vr51fpd+ub69/oN+7b7O/uJ/FL7U/1m+xX+ivvR/pT7a/+J++X/cPtFADP7iADJ+qgAFvqjACz5gQBG+GcAovd4AE/3vAAu9yIBFfeVAQL3EQIf96sCWfdZA5v3CQTX96sE+vc2Bfb3mgWi98gFS/fqBSb3JgYI93QGKff7Bp/3zQc8+M8IxvjXCeL4pQqh+C8LTfiOCxv41QsS+AkM7/cRDLr3Awyh9wkMdPcXDEX3QAx197MMy/dMDej3yw3o9zIOsvdoDkT3ZA739lcOk/YqDuX1zw1e9ZINDvWHDer0sw009TkOz/UGD5P2/A909wQRQfj0EfL4txJ1+TgTnvlXE3T5HRMF+Z4SlPgMEkL4lBH39z4R2fcqEf73axFh+PcR2/iqEiT5TxNe+dwTjflGFJb5dhSI+XMUavlJFG/5IRST+QwUnvn4E7P5/RPl+R8UJvpMFG76chSi+nkU1PpnFBj7RRRI+wgUXPu3E3z7eRPa+3ITcvyvExv9GhTo/bYU+v6GFSIAWxY7ARIXDgJ5F0wCXhcAAscWWwHPFVgAhBT2/vQSrv1vEdj8ORAv/D8Pk/t+Dkf7JA6Z+1gOcfwGD1j91g8E/osQjP4WERz/ehGG/5QRsf9TEdv/5hDy/1MQFADBD5cAcA9LAVMPBwJVD7sCaA9SA3MP6gN5DzYESQ/5A8EOowMhDl8DjQ0mAw0NNAPODIID0gwABBANzwSODc8FKg7MBrcOnAcMDzUIGQ+SCNgOqQhJDnsIfQ30B3QMPQdaC50GXAoYBocJ5QX5CB0GwgiPBsQIJgfnCLsHDAn/B/sI1AebCHcHBwgGB1gHgQaSBisG5QUlBmcFTQYKBYwGxgTyBqYElge1BHYI8QRGCSYF0wkwBQ8K+QTTCWoEWAmkA7QIwwLLB8cB9QbuAGkGUwAeBuz/7wWW/6AFJv9EBaj+AgU6/gwFBP6QBSb+dAaM/pkHEf+3CHj/kgmX/yUKbf+AChv/3Qri/ncL//5RDHj/UA0yADkO7gC3Dl0Blw5FAcQNjwBQDEL/uwq0/YgJRPzuCCf79ghx+lIJ+fm/CZr5KwpF+XMK7PidCpP4vQpF+KoK6vdNCnH3tQnZ9skIDvafBxX1aQYM9C8FAfMyBB/ypwOJ8YEDLvGgA+rwkwNv8DcDoe/UAq3ucwKx7RgC2OwGAm/smQLH7OED7u1+BZ7vKweD8b4IU/PtCbz0qgqh9e8K+fWECrD1lgns9IwI7/OLB9vysAbK8QoG0fChBQXwdAV4718FIO9NBfHuMwXV7vgErO5wBFHutQPS7RcDae3eAkztKQOY7bIDMu4iBOTucQSc774EVPAeBf/wcAV98YUFofE8BVTxfQSK8E8DVO/WAeLtUQB87A7/dus5/gbr8P1M61H+ROw0/77tRABe7zABzPCnAb3xiwEZ8iIBEPKaANLxBAB88YT/NfEY/wvx5P4T8fD+XvEI/9HxGf9i8kL/IfOC//7zuP/Z9L7/jPV6//v1Af819nD+SPbi/VD2af1l9vL8ifay/N724fyC92b9ZPgO/l75lP5C+sb+6Pqd/kn7C/5h+yn9Qfsx/BT7YPsD+7b6FPs4+kv7JfrJ+3z6ivz0+mH9SPsl/mr7xf50+0v/Xfut//360/9x+tH/8PnM/3L5zf/y+N//l/goAH/4uQCo+JIBEvmnAp353QM3+hoF1fpKBkz7UAeG+xcIePuZCPP6vAgO+owICPkuCAr4uAcx90MHa/bLBrb1XAZB9R4GAfUdBuP0Vwb69NcGUPWWB7b1bQjw9SQJ/fWjCeP14wmz9eQJePW3CTT1cgkc9UYJWvVlCer12QnH9p8KtfeLC5T4dwxo+UwNCvrhDXL6Lw6A+igOJfrSDcL5cA1u+ScNMfkFDTv5JQ1O+WUNTvmpDXL5/A2r+UMOv/lODn75/w32+FoNZviFDPf3qgvG9+MKv/c5Ctj3swkS+FUJSfgPCXn43giT+LgIgPiOCHv4gAh/+IsIdvidCI34yQjf+A0JfPlmCXD60wmX+zoKxPyHCq79lQov/lgKXP7gCTv+MgnT/VEIKf1AB1r8Ewag++8E9PreA1P65QLj+SYCtfmtAaz5bAHH+VkBHPp1Acb6uwHD+xcCyfxSApf9RwI6/gECuf6XATf/MwHY//wAjAD9AIQBVQGxAvkBrgOgAoQEOgMsBasDdwXJA2IFiQPlBOwCVQQrAuoDdAGIA8oAYgNTAHgDFACqA/L/BATk/z0Esv8yBD3/7wOG/lQDf/2cAlj89gE9+2IBRfovAaz5iAGW+RoC2PluAi36iQKG+u8CGPuoA9D7ZQRy/O8E2vwCBdv8vgSM/JwEMfx6BMb7JAQ9+8wDvfqdA2r6twNg+jMErPrFBCf7EwWZ+ysFAPw9BWf8dgXe/PEFZ/1lBtP9kwYB/qcGCv6/BgT+0Ab3/a0G1/1cBrH9HQan/Q0Gzf0sBhn+VwZ0/mgGwv5qBgj/YwZH/zIGbv/aBYj/ggWr/ysF3f/KBBUAmQRqAJgE1gCJBCoBcwRiAUsEcAHoAz4BZgPiAN4CcABPAvX/xQGG/04BOf8BASP/2wBK/9cAof//ACkAJgG7ADcBQAE9AbQBKAEOAhUBWwIbAaoCJQHzAl8BUQPJAcUDIgIwBFgCiAR0AtQEhAIXBZUCUgWdAnsFiQKCBVgCZQUNAiYFvgHWBGABdgTCAO4D7P9OAxz/uwJw/kUCDv4DAg3+/QE5/hoCZv4+Anv+WQJ3/mcCdf5wAlb+XAIE/h8Cvf3aAY/9mQFn/VkBUv0oASr99QDa/LgArPyZAKv8lgC4/KAA9/zFAGD9/QDX/TkBWP5xAbT+jAHb/n4BEv9pAWT/UgGW/xwBhP+4AEz/OQAj/77/EP9P//b+3v6v/lj+N/61/cL9FP17/Yr8Y/0b/FH9tvtA/V37bv03+939QftB/k77bf49+1r+APsV/pf6xf0S+oL9gvlc/e/4U/1o+Fj97fdj/Yf3mf1W9wv+ZfeU/qL3Kf8A+L//ZvgyALD4cwDG+IkAnviIADz4bACl9zcA4fYUABL2FABT9TsAsvSXADz08wDj8y8BlPNcAVvzggE886gBLvO4AR3zrgH98rgB2fK+AZ7yqgFD8nsBzPElAT7x5QDB8OkAfPAYAWLwXQFu8IwBf/CEAX3wXQFr8DABTPDyABXwrQDH74YAgO98AELvdQAM74UA7u6oAOvutgDr7rEA5+6yAOLuwADS7q0Am+6BAEXuiwAC7tAA4u07AePtsQEC7gkCKu5FAljubgKN7o8Cxe6tAgHvtwIx77UCXe+WAnrvRwKD79oBgO9LAXDvxwBl734Ac+9cAIvvZACw74sA2e+dAO7vkgDp72cAyu8sAJnv2v9d73D/Ge/6/tnud/6o7gb+m+7C/cHul/0P75T9hu+x/Rfwxf2m8Mf9I/Ha/ZrxOf4q8rT+ufL5/iDzCP9k8/z+mvPy/tzz1/4k9Iv+Z/Qw/rn0xv0R9WT9ePUx/fD13/xJ9o/8ivZw/M32OPzw9gD8Dvfi+0H3svt794n7yfdg+xz4Kftn+BL7ufgW+w/5Cvta+cn6kfld+sL5/PkM+qz5cfpk+eX6Lvlj+yz58/tP+Yr8dPkR/Zr5hv3h+QD+NPp3/mT63f53+jv/jPqr/5f6KACI+qYAYfofARX6gQG1+cwBVfkBAu34HwKR+DICPvhFAgr4bgIH+MACIPg0AzX4vAMY+EAEyve4BHn3NwU197oFK/dPBmj39gar94sH4vcFCO33WAjH944InvfFCFD39gjh9iQJkPZtCXH21gmT9l8K7fb7Clf3jgvE9xAMMPiADKD44wzt+CcND/lHDT35ZQ1o+XkNXPlvDQT5RA1h+P8MvPfJDE33yAwq9wUNWfeBDZT3Ew7S96wON/hQD4D42Q+i+DYQxvh6EMv4lRDS+JgQ+viZEBH5ihAK+WsQ8PhMEMT4OxCl+EcQpPh8EMv41RAp+U8Rl/nIEej5IRIP+lASJfpkElf6eRKk+pQS2PqcEgH7mxIw+5gScPuYEsD7mxIA/JASN/yAEnj8ehKx/HoS3fx8Et78bxLK/F0S2PxhEv38cxIm/YoSWv2jEo39txLD/cUS5v3AEt/9mhK//V4Slv0XEpL94xHM/cwRAP6zERX+iRFI/msRnv5dEfX+SRFA/y4Rof8dESgAJBGdACgR1gATEewA7hD/AMcQBwGQEBEBTRA3AQkQdAHCD68Bbg/uARMPSALCDq0Cdg4XAzIOkwP/DQoE2Q1jBLcNoQScDa0EfQ2SBGINegReDVEEXw0QBFgN3QNRDagDMw1lA+sMPQOHDCsDAAw3A2ILowPcCjwEaQq3BPgJKQWiCXoFYwmaBToJpAUpCY8FHwmfBS8J/wVcCXgGgQnxBocJSgdhCX0HFAmTB60IegcnCGAHnwd3By8HnAfIBtIHaAYvCBsGkQjTBcgIfQXCCBoFpAjCBIoIiQR9CHYEnAiOBMgItwTLCMYEnAiqBFwIZgQpCAQEBgiCAwAI7gIOCEwCLAirAWoIJgGdCLUApAhRAJUIAABeCLX/DAht/8EHMP99B/f+ZQfQ/nMHtv6TB5z+zQeC/vEHUf7tBwH++we0/SUIbv0/CCD9PwjD/E0IbfxsCB78ewjH+3YIZPtjCAD7YQiq+mYIY/pcCCP6Tgjt+UcIw/lUCKT5cQiI+YgIWfmOCBT5dwi4+FcIU/hGCAD4PAi/9zYIkPcUCF33xgcT94EHx/ZGB2/2AwcE9rAGgPVNBu30DQZx9P8FGfT/BdTzAAae8/YFb/P0BVLz9QVB894FLfPKBSDztwUS85MF8fJlBbryLAVr8hAFFfIGBb3x2QRN8Z0E4vBmBInwPARN8C8EN/AhBC/wCwQt8PIDLvDFAyPwjgMW8GYDF/BVAzHwRwNa8CEDgPD8Aqbw5QLM8NQC5fC5AubwkALM8GoCqPBSAoPwPgJh8CYCSfAQAkXwEAJl8CsCsvAzAg/xIgJz8QYC3fHRATvyjAGE8lYBw/IyAfTyGAEY8wQBLfP4AELz/QBh8+8AffO5AI7zfgCo80sA1fMNAAv0tv9D9E//gPTz/sr0r/4g9Xr+dPVP/r/1Hv729eH9GPaq/Tf2hf1l9nL9rvZa/QT3LP1e9wb9w/fk/CT4ofxo+Fn8mvgn/Mr4IPwO+Un8cvlm/Oj5dfx0+qX8LvvN/P77zfzE/LX8fv15/Bf+OPyT/iL8C/8m/Hj/IvzQ//37DgC9+0QAiPuJAFL75AAK+0UBvPq0AXf6LAJE+qYCNPofAzj6iQM0+tMDIPr/AwD6GwTL+S0Ef/k9BDX5XAT0+I4EtfjFBIb4BgVk+EQFMfhtBez3fQWs94EFhveIBYP3oAWh99AF0PcYBgf4eAY/+O8Gb/h2B4L4+Ad0+GYIWfjCCDr4BgkM+CwJ6vdECez3ZgkK+JkJJ/jTCTX4DQpE+EsKU/iHClD4rQpC+L4KN/i/CjD4swox+J8KOPiFCk/4bAqF+F4KyvhRCg75QwpI+TIKcvkdCpj5DAq4+fwJuvnhCbL5wgmr+aAJofl6CZ35Ugmi+SkJwPkMCe/59ggY+uAIOvrJCFL6swho+p8IlvqcCNv6rQgf+8QIS/vTCF371ghm+8sIcPuzCHT7gQhn+y8IXfvLB3X7ZQen+wAH5fufBjr8SAaS/PsF5vy4BTv9ggWG/VIFzf0mBRX++QRM/r4EdP5tBKf+GATz/sgDUv97A63/LAMGAOACYACWArEASALvAPMBCgGMAfUAFAHMAKMApgBLAI8AHACFABQAfwAjAIsARACqAGkAwAB4AM0AagDdAEIA9gALAB8Byv9cAYn/qgFR/wMCJf9pAg7/xgIL/wQDEf8rAyP/OgM7/0EDVf9YA3D/cQN7/4cDa/+qA0j/1gMQ/woEx/5HBHX+iwQl/tkE3v0hBaD9YAVt/Z0FS/3DBTP91gUj/c8FGf2aBQj9TwX6/O4E7/xzBOL8BgTp/K4D/vxlAxf9NwMz/SEDTP00A2f9bQOB/aEDi/3QA4n9AwSI/TIEjf1lBKP9iwTG/ZAE7v2CBCP+ZgRq/koEw/4tBCn/BgSM/+gD7v/ZA0oA2QOeAPUD8gAVBDcBKwRqATAEiQElBJABHgSMARgEeAEKBFQB+wMmAegD/ADZA+AAvAPTAIsD1gBFA+gA8QIEAaECLQFZAl0BHwKPAfYBwwHdAfUB0wElArwBQwKdAVECfwFSAlIBQQIqASUCAwEDAt4A5AHHANcBqwDXAYEA5QFTAAECLAAsAhAAWQL8/4EC7P+ZAsr/jgKd/2cCf/80Anf//AGB/78BjP9+AZn/PQGj/wEBmv/FAI//lQCF/3EAcP9VAF//RABS/z0ASv89AEf/RABB/0wALf9RAAv/TwDd/kgArP49AIb+LwBt/hUAYv7u/2f+tf+F/nP/vf4v///+6f5C/6j+av9m/mb/Hv4+/9f97/6N/Yb+Qv0b/vr8vf27/IX9hvxy/Vr8jf04/NH9Hvwg/vn7cv7L+6z+jPvH/jr70f7l+tT+j/rd/kH67/76+Qr/tfkt/3H5T/8n+Wr/2/h+/5D4hf9J+Ib/DviE/+H3fv+/93X/p/dz/5P3fP+A95T/Z/eo/zX3wP/v9t3/lvbz/yv2AwC39QgAQ/UUAOD0MwCY9FMAY/RzADX0jwAP9K4A7PPJAM3z0QCs89YAjvPRAHPzzQBW888AMfPYAATz+ADS8iUBm/JMAV3ycAEf8o4B6fGmAb7xrwGb8a4BffGhAWTxfgFI8VUBNfEoAS3x8wAt8bwANPGCADvxUQBC8TYAQvE0ADjxQQAa8UgA3/BPAJLwVgBA8FwA8e9gAK/vYAB972AAX+9IAEnvHgA57/r/Oe/X/z7vsv9C75P/Se+S/1vvsv+B79v/r+/2/9vvAAAI8AgAPPARAHbwCACv8Pb/4/DY/xPxq/888XP/YfEz/4Dx7/6f8a7+vvF6/uPxY/4P8mr+Q/KP/nryx/6y8gD/4vIm//7yL/8J8yr/D/MY/xDz8/4T88D+HfN8/i3zIv5C87z9ZfNZ/Z7z+vzq86X8SfRd/LP0J/wk9Qr8mPUB/AX29vtZ9uT7kfbQ+7n2wPvZ9q77/faN+yb3Wvtc9xv7pffe+gX4pPp0+G766PhG+lr5OvrK+VD6OPqA+qD6uvr9+vn6U/s2+6r7ZvsB/Ib7YPyR+8b8ifsw/Wb7l/0l++/9zfo2/mr6af4K+o/+uvmy/nz52/5P+RD/Ovld/z75xf9E+ToARPm1AD75LAEm+ZIBCPnlAfb4LQLc+GICrviBAnj4lwJF+LUCIPjpAg74QAP397AD1fcyBL33zAS493cFxPcpBuL31wYE+HMHI/j1B0b4YQhn+LMIhvjvCKz4IQnS+EYJ7fhcCQT5bAkb+XsJM/mRCUn5rQlL+c0JOPnyCR/5KAr3+GgKvfiqCoD48QpT+D8LTPiWC2r48guh+EsM6figDDH56gxo+SsNkfllDav5nw2u+dINlPn8DWr5IA5C+UIOI/llDhb5iA4i+bMOQvnhDnz5Gw/L+WYPI/q7D3X6FBDD+mkQC/uvEEf72xB5++YQpPvTEMP7rBDb+3wQ5ftQEN77LRDK+xwQsvseEKf7NBCo+1cQsvt5EMb7mBDz+7kQPfzbEIL88BC7/PUQ+fz4EDH98RBV/dsQcv2+EIz9nhCk/XoQyf1hEPz9UBBB/k0QnP5dEPL+bxA3/4AQX/+GEHP/hBB//38QiP92EJL/bxCh/2sQuP9rENr/bBD//2kQLQBeEGIAQxCPABAQvwDJD/UAdQ8qARcPZgG+Dp4Bbg7FAScO5wHyDQ0C2Q1AAtgNdwLpDasC/g3hAhMOFwMhDjwDGg5RA/QNVgOwDWADUw2EA+sMvgN9DAcEEQxeBLcLrgRrC+IELAv/BP4KCgXfCgkFyAoJBbgKGgWuCjUFnwpWBYcKbwVcCnMFIApsBdYJXwWICVYFOQleBe4IfQWqCLsFbQgXBjwIewYKCMsGywf8Bn0HEQcoBw0H0gb2BoUG0gZGBqMGFAaCBvEFgQbdBZ8GyAXdBq4FNQeFBY4HSAXdB/YEFgiWBC8IKwQ1CL8DJwhVAwcI7ALnB4wCyAc2ArcH7AG0B7IBtweCAbcHWQG3BzQBuAcRAb4H6QDGB7wA0geGAOEHSgDnBwEA5Qex/94HXf/SBwv/zAfH/sQHkv60B2v+qQdW/poHSP6OBzn+hwcj/ocHAf6YB9f9tQek/dAHa/3dBzH9zQfy/LMHu/yYB4j8cwdI/FQH/ftDB6L7Qwc9+1gH1PptB236dwcO+nEHv/lSB3n5JgdE+fwGGfnUBu/4qQa2+H0GZvhcBgD4SwaH90QGBfc6Bn/2LAYI9hgGsPXqBXj1oQVe9UgFY/XeBHH1hASG9VIEmvU+BJf1TQR79XsESfW/BAn1CgXB9EgFdPRxBSr0iAXs84UFufNsBZPzQQV78wwFa/PGBGHzegRa8zAEUvPqA0HzpwMn82wDBfNBA+XyLAPN8iEDwPIUA7ryBgO98uwCw/LCAsfyjALK8k4Cy/IKAsvywAHK8m4Bx/IfAcfy1wDR8pMA4PJcAPvyMgAd8xUARvMeAHzzPgCy82cA3vOaAP7zvgAI9MMA+PO5AOLzoQDL84EAxPNfANjzQAAL9C0AXvQpAM30KQBF9RsAtvX4/xP21v9g9rz/nfal/8j2j//p9nj/Bfdm/y73Tv9k9x//pPfd/u33kP5B+EX+mPgA/un4xv0q+aP9YfmS/ZD5hv28+Xj98Plc/Tr6Mf2h+vX8Jvuu/Mb7afx1/C38Kf0K/NX9APxr/gD83f4B/CL/8vs2/8r7I/+F+/r+IvvH/rH6pf5E+qP+8PnN/sv5KP/R+ar//PlCAEz66wC1+pUBJ/s3Aon7yALN+0ED5vudA8372gOK+/YDKfv1A7z65ANV+s0DAPq/A8r5yAO1+ewDvPkvBNf5jATt+fUE8/lfBd75vwWo+QoGWfk+Bvb4VQaQ+FcGPPhLBgX4PQbq9zIG7PcyBgr4QQY++GAGefiHBrX4sAb0+N4GPvkeB5f5dAf9+eUHZPptCMD6AwkB+5MJIvsQChX7YQra+nQKfvpLCgr66wmP+WIJG/nICLn4Lwhy+KsHSfhHBz74Bgdj+PUGtvgKBy75OQfC+XoHVvq3B9766wdS+xEIqPsnCNX7KQjb+x0IxPsJCKX79QeM++UHgvvZB4r7yQen+7AH0fuFBwT8TgdE/BAHjfzUBt78owYx/YIGjP10BvD9fQZd/pkGzv7BBj7/6wah/wkH7P8MBxcA5QYXAIwG5//7BY3/OQUV/1YEkP5qAw7+iwKg/ckBTv0tASP9wAAm/YIAWv1uAL39fwBF/qgA4f7eAH7/FwEKAEQBeABfAcMAZAHuAFIB/AAwAf8ABwEDAeQADgHKACUBvABIAbsAeAHDALcB2AASAgABjAI3ASIDewHJA8MBcQQBAgoFKwKABTICwgUQAsgFwwGSBVIBLQXGAKQELwALBJn/fQMU/wMDp/6kAlL+YwIV/jsC6/0tAtT9MALK/T0Cyf1LAsb9VAK8/VUCpP1WAoX9XAJh/W0CRP2MAjb9twJA/eICZP0KA6H9KQP2/UEDXP5YA8n+cwM3/5oDo//RAwcAFwRgAGMEqwCuBOgA7wQVAR8FMwE6BUMBQAVFATMFPgEaBTIB+AQoAdAEIgGjBCMBcAQqATcENAH7Az0BtwNAAW0DNAEYAxcBuALnAFECpgDoAWAAiwEfAEMB8v8UAd7/AwHr/wsBEgAlAUsASAGJAGoBxQCFAfMAkAEVAZABLQGEAUMBcAFZAVgBdwFBAZcBMAG4ASgB1gEsAe4BPQH/AVgBBgJ6AQMCoAH1AcUB2gHlAbEB/AF7AQMCNwH2AekAzwGWAIsBQQAtAfD/vACn/0UAaf/U/zr/cf8Z/yD/B//k/vz+tP7y/pD+4v51/sr+Yv6o/lH+ev5F/kX+Pv4O/j3+2v1B/qz9S/6L/V3+d/14/nL9nv57/c7+kP0G/6/9Qv/X/YX/BP7K/zT+DQBa/ksAcP5+AGv+oQBE/q8A+v2nAI39hgAE/VEAa/wLAM37u/84+2r/tvoi/1P67v4P+tH+7PnO/uH53f7f+fb+3PkS/8r5Kf+g+Tf/Wfk3//f4LP+D+Bv/CvgH/5T3+v4x9/n+5fYG/7D2Iv+U9lH/ivaN/5D21P+a9h4ApfZmAK/2qgC19uUAtfYXAbL2QAGn9lwBk/ZqAXX2aQFM9lwBGPZFAdn1LAGU9RIBSfX5APr03QCm9LsAUvSPAAD0WQCy8xsAcfPa/zvznv8S823/8/JL/9vyPf/E8kT/sPJf/5jyjP9/8sD/XfLz/zTyGwAC8jAAyvEwAJLxGwBk8fz/SvHb/03xxf9x8bz/rfHD//jx1/9D8vP/gvIRAKzyKQC68jcAr/I5AI3yLABd8hQAJPLy/+nxzP+z8aP/g/F+/1vxYv888Uv/I/E7/wvxMP/38CX/6vAb/+nwCv/38PL+F/HR/kzxq/6N8YH+1fFW/hryLf5U8gb+ffLk/Zvyyf2y8rH9yvKb/enyiP0V83X9TfNm/ZHzWv3e81X9K/RY/Xv0YP3H9Gr9D/Vx/VL1cP2N9WP9vfVO/eD1LP309QP9+fXU/PP1o/zp9XL84PVH/OD1IPzt9f77CPbf+zT2w/tx9qX7ufaD+wv3X/tg9zT7svcH+wH42/pL+LP6kPiN+tT4avoZ+Uv6Zvk0+rz5Kvob+i36f/o++uT6WfpC+3j6lvuX+t77s/og/M36YPzi+qP88vrr/Pz6OP35+o395frp/br6Sf57+q7+KvoR/875bv9y+cX/IvkRAOX4UwDD+I8Av/jJANT4CgH9+FUBMfmtAWT5DQKJ+XACl/nQAoj5JQNa+WoDFvmgA8r4zAOD+PEDUvgaBD74TgRG+JAEZvjhBIz4PQWv+J8Fxvj/Bc34VwbK+KQGxPjoBsb4KQfV+G8H9vi4Byf5Cghg+WIImPm3CMr5Bgnv+UYJA/p2CQX6lgn5+aoJ4vm4Ccn5ywmy+eQJovkHCpr5NQqa+W8Kofm0Cq75CAu9+WMLzfnBC9z5HQzw+XQMDPrFDDD6DA1T+kINcPpoDYP6eg2K+n4NjPp6DY36dQ2X+ncNsfqLDdz6tA0Z+/INZPtDDrX7nA4E/PQOS/w9D4X8bg+z/H8P0/xvD+j8Sg/1/CEP+fwBD/X88A7s/PQO3/wGD9f8Hg/U/DEP3fw2D+38LA8L/RsPMf0MD139Cw+N/RkPvP02D+X9WA8H/nMPJf5/D0D+dQ9c/loPfP40D6T+CQ/W/t8OFf+4DmP/lw65/3kOFABhDmoATQ64AEIO9gA8DigBPw5OAUQOagFODoQBWw6gAXAOvgGNDtsBrw71AdIOBwLtDg4C9w4OAu4OCgLPDgcCng4LAl8OHgIZDkACzw1zAogNrwJGDfUCCA05A9AMdwOfDKgDbwzJAz8M3gMIDOoDxAvzA28LAgQKCxcEmwowBCkKSwTCCWMEcAlxBDwJdwQkCXEEIQlqBCUJZQQlCWoEGAl+BP8IpgTcCN4EtAglBYwIdAVmCMgFRAgVBiQIWAYDCIcG3gefBrUHogaIB5UGWAeHBiQHfgbrBoQGrgacBm0GwgYpBu4G5wUaB6QFPAdfBVAHEwVYB74EWAdfBFQH+wNQB5YDSwc3A0cH4QJDB5UCPQdRAjYHEQIsB9YBHQeeAQcHbQHoBkUBxQYqAaIGHAGFBhQBegYKAYIG+ACgBtgA0AauAAYHegA5B0AAWwcDAGoHyf9jB5L/SAdf/x8HMP/uBgT/ugbX/okGqP5lBnT+UgY3/lgG7/10BqH9owZP/doGAP0KB7b8KQdy/DMHM/woB/P7EAex+/QGZvvWBhT7vwa/+q4GbfqiBib6mQbv+ZIGx/mJBqz5fQaa+WkGivlKBnn5HgZj+egFRfmrBSD5cQX2+D4FxPgaBZD4AgVc+PMEJ/jnBPb31ATJ97cEmPeTBGX3bQQn90oE3vYvBIz2HwQ69h4E8/UmBL/1MwSe9UAEjfVHBIX1QwR59TUEZ/UbBEj19gMd9cUD6vSLA7D0TgN49BEDQ/TaAhn0qgL784EC6vNbAuPzNALi8w0C5fPkAerzvAH085oBBPSBARb0dAEu9HEBSvRzAWX0dQF99HUBjfRuAZT0YAGQ9EoBhPQvAXj0EQFv9PIAcvTRAIT0sQCk9I0AzfRtAPv0TAAr9S8AXfUXAJP1AwDK9fL/BPbk/zv21P9u9sD/mPan/7r2iP/X9mL/8fY3/w/3Bv8199D+ZPeX/p33ZP7c9zv+Ivgj/mr4HP6y+Cb+9/g5/jv5Tv58+Vr+uvlW/vb5O/4x+gb+bvq1/bH6U/38+un8T/uI/Kj7OPwA/Aj8UPz6+5L8B/zA/Cf84fxS/P38efwc/ZT8RP2a/Hj9ify1/Wn8/f0//Ev+Ffyg/vX79/7f+1b/2Pu5/9r7HADc+34A2vvWAMn7JQGn+20Bcvu1ATH7AQLm+lYCmfqxAlP6CgMb+lYD9vmLA+j5nwPt+ZkDBfqBAyb6ZgNG+lYDWvpcA1z6egNJ+q4DJvrzA/f5PQTG+YIElvm5BG/54gRZ+QAFUvkXBV75LAV/+UYFr/llBev5iQUt+rQFbfreBaH6BwbG+isG3PpOBuH6cAbV+pIGvPq4Bpr65AZ1+hcHU/pNBzf6hAci+rUHEvrcBwv69AcO+vwHHPrxBzj61gdh+qoHmvpxB9z6Mwcm+/UGbvvBBqv7mQbU+4IG4vt9BtX7hway+5wGgvu4Bk/70wYq++UGH/vsBjf75QZ1+88G1/urBlb8fQbo/EcGfv0RBgj+2wV6/qkFyf57BfP+VAX6/jUF5f4fBb3+FAWJ/g4FUv4OBR7+DQX2/QkF3f38BNj95ATs/cEEHP6TBGb+YgTA/i8EHv/5A27/wQOn/4cDw/9NA8n/GgPF//UCxv/hAtr/5AIHAP0CTgAmA6gAWAMHAX8DXAGPA5kBegOyATYDpwHIAnsBNAI3AYsB7wDeALUAPQCcALv/rwBi//UAN/9jATf/6wFY/3MChf/iAq//JgPM/zcD1v8aA87/2gLC/48CuP9MArz/KALU/yYCAABMAjsAkwJ+AO8CvgBUA/YAtAMiAQMEPQE6BEcBVAQ9AU8EHgErBOsA6gOmAI8DUgAlA/z/tAKq/0sCZ//zATr/tAEj/48BIP+FATD/mQFO/8UBdP8DAqD/UQLO/6gC/P8CAygAXANSALEDeAD7A5cAMASuAFEEvgBWBMcARATPAB8E1gDsA94AtwPrAIgD/ABjAw4BSgMiATcDMAEjAzkBCQM5AeECMwGvAigBdAIVATYC/AD6AdoAxQGtAJUBdQBpATcAQAH1/xIBsv/hAHX/rQBE/3gAH/9LAAr/KAAE/xUAEP8YACz/NgBc/24Anf/DAPL/KQFRAJcBtAABAhEBWwJgAZ0CmgHDAr8ByQLNAbECxQF9AqgBNAJ9AeABQAGEAfUAKQGdANMAOQCIAM3/RQBd/w0A8P7Y/43+pP80/mv/5v0s/6P95v5j/aD+Jv1i/uz8Nv6y/B/+ePwg/jf8M/7t+1H+l/ty/jr7k/7c+q7+jPrF/lP62P49+un+TPr9/oD6F//V+jv/O/tu/6r7r/8U/P3/bvxWALH8tADb/BIB7fxsAev8uAHU/PYBr/wfAnv8LwI4/BwC5vvkAYj7hgEc+w4BrPqIAD76AwDa+Y3/gPk0/zf59v7z+NH+svi9/mf4rv4M+Jz+nfd//hv3Xf6N9kD+AfYw/oX1Nv4g9V/+3vSl/sD0B//D9Hj/4/Tl/xj1SABe9ZYArvXHAAD24ABJ9uIAgPbXAJ72zQCf9s8AhfbeAFD2BgEM9joBvfV0AW71rgEq9eAB9vQAAtT0AAK99NgBrPSOAZv0IQGC9JcAW/QAACb0av/l897+m/Ng/k3z//0C88r9x/K2/Zfyr/1n8r39OfLV/Qjy8/3P8Qj+lPEZ/mDxQP5Q8WL+YPF4/pHxhf7l8YP+SvJ4/rnyZ/4h827+hvOM/uDzrP4h9NT+TPT1/mH0EP9k9DP/Y/Rc/2H0hP9g9LL/YfTW/2T08v9o9AEAbPTl/2H0mf8/9Db/FvTM/uzzS/6889D9k/Nt/X/zL/2H8/P8mPOv/KjzfvzA8zT8wfP1+73z3PvB89r7x/P2+9vzCvzt8xz8CPQm/DD0G/xe9A38ovTm++30uftG9Yn7qfVc+xb2QfuQ9kL7Gfdk+673f/s0+IP7nvh7++/4a/sn+Vn7TPlk+3L5rPuv+Qj89PlJ/Cr6ZPxP+nT8dfpr/Jb6Rfyu+gX8v/q1+8v6WfvX+u/63/qq+gP7bfo0+yD6ZPve+aL7efnV+yf5EvwB+WH87fiy/Oz4AP36+En9H/mT/Vn53f14+Rj+dPlE/rb5o/4D+hj/KvqS/0/6HAAg+oYA/fn8AAf6ggER+vkBJvpfAgH6jwLS+aQCx/m8Av757gJC+iIDNvosAwv6LAPN+SYDk/ksA4z5VgOv+aMDr/nqA3/5JQR3+YEEb/nnBEz5PgU9+Z8FN/n7BRn5QAb6+HcG2/igBrj4vAaX+NIGsPgDB0L5dgfv+f8HNPpZCBz6iwgR+sQIKvoKCQ/6KwkL+k0JmfqzCfT6/AlB+0MKmvufCmr7xQoi++8KHPtJC/L6iwur+rALv/rnC9D69wv6+vIL8vq6CzD7nAtS+3cLbftiCyr8vwsf/NILmvxADJr8fQwN/HAMLPy6DPf7yAze+9IMHvtyDIb6GQw0+2EMJfzLDDH8vwze+4sMUPzLDET9Wg3M/bsNlv27DVb9sw1n/c8N5f0dDlH+Ww5m/mkOmv6HDoP+fg7s/rQOJv/PDrj+hw7K/wMPuf/fDnz/nw4QAMsOPgDBDuwA+A4SAF4OHwA5Dtv/5g27/6AN1gD+DSYAaw1EAEcNGwGNDSUBcA3GAC4NFwFXDa0AKg3h/88MEAD3DC8ACQ22AD0NggF+DeEBbw2SAfIMMwFlDCwBAwz/ARcM/AJGDHEDNQwaA7oLTwORC/0DsQvsA30LXAMaCykD/ArNBOcLsQTwCwkEqgvRA5YLagNSCxEEhwslBFQL1wRfC4kE1QoKBCUK0QObCacDGAmqBD8JRAS1CLkEsAjBBQkJzwXtCHEGJAnKBaoItQTrB2wEhwdHBCIH/QQlB7gFJQceBvgGWQa4BoUGeAaFBiQGPgUpBYgEfgSMBcIEYAb4BLQG+QSwBt0EvgbbBLQG2gTdBXMEggVIBG0FMwQbBm0EvgaBBKYGEwQ9B+UDagdzA1wH3QJfBtoBhwUEAboGZwGEB7UBvwfUAQUIBAIaB5IBnwZKAR4G6QCOBWwAmQa5ABAHsgAhB3cA0gYSAOsG6f97BwQArQZp/1IFg/5qBWL+IgaW/pgFJv5bBm7+5Aae/jIGL/64BeL91AXi/c0Fyv0EBsn95QYX/lgGmf0lBkX99QXz/EQG5vxpBs38bwau/EEGefyABfz7ewXf+xwFjPvWBcL7HAUw+8wFXPseB+L7HgY6+2cFxPo3BBb6FAV/+oEFp/qwBBv6hATS+SgF5fmTBcr5CQUk+aoEm/j2A/T3iwQW+C8E2PdmA4L35AR5+B8F2PhfBLP4GATD+NcCOvjnAkb40wOr+D4DLfi0Aqf3fQJC91YC6vZSAq720QLD9v0CvfbMApb29QKv9ogChvb5AVT2EQKA9s8BffYBASr2uwAS9hECxPYcAz/3mQFQ9scBPPaQAfD1YwAp9X4BpPWVACH1GQDv9PYAhvWXARH20wF29kQA9/UmAEH2nP9S9kL+8/Vi/9v2bgCw97IAFfgqAYr4ygCC+KD+dfeu/fn2Kv4j91L+Dvfy/7b3dADJ91IAlveIAKv3XACv99r/p/f6/or33v9y+CoAGPlm/zX5zv5r+c3+7Pla/in6Ev5t+nD+9PpM/Z36x/yF+ln8aPof/F366/zV+on+vftt/0T8X/1B+1z7TPqC+4P6OvwW+7z8nvu2/Xf8Yf2s/Aj96PwZ/uH9dP3s/Yn7Pf3p+7T9Df2C/rb8fv6W/I/+bfyZ/qP81v4N/TH/zPw5/+X77v5t+mL+J/qB/tj8OwCQ/n0B2vz6ALH7yQBm+ogAO/rdAFP70wGa+0wCGPzPAoX6KAIz+hUCpPvdAhb7iALJ+kUChvoEAkL7TAJT+0cCCPsiAin81ALo+lsC3/qcAo37SgO2+7sDl/qCA7n3WQKM+BcDDfupBP783QUY/QQG0PtfBQT53gOk9xED8PioA5b55wOh++UESfwyBeX8hAWv/fYFQfxGBUj6VARq+fgDWvqOBPD67gTE+2kF6/uBBar86AW5/XsGq/z2Bfn7qQUl+04FuPopBR/89QXr/GAGj/2mBj7+3AbR/W8GXf35BT78MAWJ+7EEcPuZBH77sATR/IQFav6HBsz+4QYb/pgGvPzWBc37KwWS/EEFLf0lBYz+XwUD/xwFrP54BKX/mgSr/tAD6f0+A+/9MAN+/foCnf6nA4sAxgR7ANYEQP88BNv+BATv/vsD/f9lBEcAWAR//7UDpf+PA23/OgOr/y0DLAHUA/kAoANM/6oCXP+gAo0AKQPl/7cCx/+IAksAqwLKAM0CqAElA0oAVAJnAE4CIQGZAkwBlQJsAYICLwCuAasAvAH4AK4BCwGCAeQBwgGcAvUBoAFKAXoAjAACA8YBcQPpAWkBvwDpAGMAqwGxAGMDfwF9A3oB/wIpAQYCoADxAZkAjAL5AOgBuQALA3ABrgHWAPoAkgA0A9ABLAPTAYYCeAErAjsBdAJPAdYB5wBuAiUBlwIzAT0CBAGaAkMBrwJjAS8DvwHUAJkAZAHzALQCqAGJAokBCwO3AUoCLQGIAh8BXwLUAIkCsQAOAj0AVQPAAC0EHAGuAlIA7wKLAEwCYwDrAvYAewIEAXECTAEaBHQCXwNOAkQDbAKVAaABDgDUAPX/uACBAOUAcQLDARACYAEzAjsBVgINAYIBUwBWAez/TgAS/4EA6f7pAXT/KAJ3/1QB/f5KAfz+EAJw/5UCwv91ATH/+QDy/uUA4v5n/wv+JQBY/i0Bw/4OAhL/cAIb/9AAGP51AMn9IgEP/ksAmv1z/zH9bf9A/dAADf5xA3v/tAGS/sz/if0oAKf9wP7R/BH+U/wS/7H8/ACC/W4CDf53Atj9BwHh/AYAJvyj/8L7O/9c+5T+1Ppi/oP6PQBI+6cCWvwVA2n8iAF5+7gA/frF/vT5pP1k+Y/+6fkj/z36TwDU+lEBR/vsAXT7dwED+yIAEfqD/u/4XP6M+L//9/iGAZv50wGC+QMB4fjTAS35iQH6+M8Am/gYAEv47v9L+EsBFfnsAXH55AFj+e7/PPjr/f723v5B9/D/jPe0ATH4iQPl+GICD/jzACP3cv639Uf8ifRc/R/1hP9Q9jcBSPfzAbz3WAF09wH/NPah/u31Vv6i9Tj93vRA/7f15ABd9tYAI/bl/3z1xv9Q9RUCefarAsP2BwBa9V/96vPC/IDzYv419FEACfXiACD1fQE+9Z0BKfXv/zX0AP2z8hz71vE7/Srzf/+a9NgAivUEAlT2Vv559Pf7MvOu/oL0N/+b9GD++PN0/t/zCv0S8979kfNV/4b0ev3V80j9FfSZ/Z30m/309Jb9NfWq/Ob0kP109TP/TfbQ/gH2NP0H9bn8nvST/ez0M/4k9bb8TPS7/En0Dv4B9Sz/n/UR/5v1qPvZ8+n6fPM+/cH0eP529Uz8bvQw+wD0Ffyu9H77nvSg/H/15v119jr+6Paj/E32svp59cr7NfZ1/LP2UPzE9kv9dfdk/DP3lPqC9sT7a/cv/XT4OP2/+NT8x/hq+z/4MfrL98n6Rvg/+if43vkb+Pz7XfmB/Mv5o/wK+sX91Pqv/Hv6ePsY+tP6BPpk+AX5+fcV+Tr5B/oz+1n7w/x0/Db8cfx4+1X8YPmB+zv5rvtB+GT7rvU9+t74GfyB/DD+HPwq/ir8ZP6W+1H+vPof/un6gf6N+Jb96vea/cT6df8P/HsAIPrD/xb5dP/s+RAA3vqtANf7RAFn+x8B8vr9AFP4x/+9+DoANPxSAp37SwLL+Z0B6PhiAcL6jwIA+9kC9vr4AmP7WAMI+UgCvfngApP5DgPO93ECSfmXA/r5WwSP+5kFNP3cBmD7QAbc+b8FvfhiBfD4owWu+JYFfPcHBfD5Ywbb/Y8I3v5ACaH7wgfm+R0HgvkwB7X5lQdI+6oIMPpICD36cAjC+TwIv/k1CPX81Qmh/RcKwP0UCvz9Kwop+7QIBfgkB1b4dAdu+r8IKf1jCi/+Igvh/SsLeP8oDIX9QAsS+ocJ7fmFCb/6Awrs+igKnfwbC8n+UAxM/6UMnv5bDPL6gAp7++AKu/ylC8P8ywuX/uYML/1KDB7/bQ0+ABcOHP+BDXH+Fw3Y/BoMhv0/DE78Wgt8/DILDgDhDJ0CHg5KA3YOYwGIDdH9yQuz+k0KrvprCpr7+QqG/HYL9QC7DR4Fzw8yBj8QwQPSDgsAvwz8/Y4L7flSCRL5xQhp/e4K3gKpDcIGiw8RB4YPOgTZDf8A/gtj/wgL6fyuCWr+fQpHAIsLOgEkDEME0g0HBscOJQbFDoUDOQ2VAfALTv9oClMAmApKAkoLiwIlC0sE3AsiBKALQAUdDCYF+QslA9MKYgJLCm0CJQpwAOAITwCKCCEDuAkwBPUJMAc4C1sH/wpVBaQJ1wOZCIQBJgcHAbUGkAJgB1sFvghEBiEJqgW6CIsEDQhBBNAHtQV9CLwG8ghSBJUHjAECBlsDzwZRBaMHuwWaB78FUAcQB6oHyQm+CDIIhweBBDMFfgNHBE8CRwOkA50D6AgMBvUJSgaSB8YEEwbGA6AFYgPXBWADsQMmAhwDwgEVBbICqQRZAogFqAKHB4cDDQcTA1QH/wJEBjkCYAL5//YCGwBEBq8BXwcbApoHEAIoBhoBdAWCANYG/QCJBpUAgQXQ/2UEC/8TBMD+AAau/4gG5//rCBQBDQsUAsIHKQCxBFH+yQIP/UADEv1nBIL9sQSP/cYGpf5sCp4A3At4AeEG8v5fBKz9RwUg/lICdPyu/9j6vAGo+7wG//2ZCLj+tAiX/r4GeP2/Al37XARC/DcFxvyHA+j71AJ/+50CRPszBPD7lgT1+x8HIv2ICMP9pAay/LgCl/oc/6f4kwHh+Y4EU/tqBh/8AAau+4wGtvsUBbL6MgFx+CUCzfj/A7X5tQWe+l4E+fkQBOX5AwNo+bQBv/g+AXn4ev9197wDlvlGBUv6zAT6+bADZPl8AMb3SgFP+H4ACPi1/jr3TwAp+JoCZ/mcAmD52gHi+CYC5viWAvb4iwE6+DYAWvcXACT3qP/O9s79w/WF/h/2BAOH+JoEdfnCAyz59QL3+K8ABfhx/Zj29PqR9U77AvaI/3L4oQI7+vMCe/pMAin69v/p+EsAEflBAAv5r/w397r6S/aJ/nX4YAM0+zkCy/qu/6L5KP9/+d7+cfke/hn5Tv+/+cf+e/m5++H3Qfws+HL+Wvm4AJ36+gLp+zYBI/sd+p73V/jx9t78nvkc/xv7RQGK/KcBA/0z/nH7Ov6s+zkA7PyZ+6z60Pnr+ff8xvvm/Xn83f2x/FD8IPzd/0f+twIUAOb+Y/78+p78/fdL+8n3YPvN+5v9qwA6AP3+XP/F/bz+T/4R/8D8Vf4G/6f/pPyS/lP4f/yQ+V/9A/zi/r3+iwC5/rwAOv0iACX9QgBP+3T/s/nA/rb6cP+N/JAA0PzhAMv5e/8l+uH/yf0EAuf/WAM7/qcC8/mJAG741v/z+bQAFvzlAfD52AAz+h4BofyWAlz9MgNC/ucDCPtpAtH57gEw+7wClvv2Agv6IgKP+l0CBv2kA6z8dwP1/S8E2P65BEX8dgNe+QQCaPsoAwv9CwQf/RMEBP5+BPL7WQNd+nsCa/qGAqP9SwTa/g0Fd/tmAw76xQLk+88DHP+FBcr/2gXu/dMED/tEA3T5aQJ++4QDN/19BOX97AT//RAFifxfBPf+ugW2ALcGDv5fBX78lQRZ+/wDxvspBNj9KAXC/fgEtvw9BFz+6AS8APUFQwKPBnP/5QQb/PkC1Pw8Azf81gKr/h4EJQDuBBD/bQQtABQFRQAlBeEAaQVZAPwEoP7ZA5v8fwIc/PEBKP7AAhkAkwP8AXMEBgJtBFUBFASqAUsEr/9LAzr9BAJq/qACgv6fAlr+dAJVAeoDVgJRBCECEQQRAuQDHAC5Al/+rQHR/skBsQCqAtMApAK///wBvwBtAmABrgKuAcMCCQLkAjYBbQIJAtoCtwG1AnoAGAIUAXcCfgA0AigAEAKtAFUCSgIjA/EEcQQ5A2cD8/+GAXMAngGhAJABiwBjAdcAcQFBAA0BwgHFAeoD0wJwBYsDmQN7Atf/aQAm//b/vv82ALUBNgFWAxAC8wNnAkUDGAIwAx4CRwM+ApwA6ABRAM8AyQGcAS8DVALRA5oCyQL1AdEAygDQ/x4AkwHoAJwD3QEyBZ0CHwQAAvUB2gAcAWkAAADX/9gASgDiAdMAyQAzABACzQCHBAECdwTgAYQCwwCE/yP/6/7T/r7/Uf+QANj/RwLaAJUCFAGqAh8BCgS7AYYCsgDe//f+/f+j/ggARP5xAar+GgNH/2oDSv8lAxT/2gFn/jMAkv2v/1n9MwCn/ZD/TP00ARj+kwEp/usAoP0RAv/9YgFh/esA3/wKAa/8WQIq/ZcCIP1RAVz8ZgDX+3gA6PtOAOX7c/+K+xoBfvwpAY38jwAw/O8AP/yx/2P7p/8c++gAgfviAD37aQDE+iMAcPqEAHf6sgHv+scB1frnAD76PQDO+dgBnfr8AbP6x/+Y+Vb/b/ld/4X5CgDo+R4A7Pl6AAf6kgF0+tMBZvr8AL35IwAS+RUA1fh3/1X4WwEw+bECy/kVAmv5DgJj+ZcBIvkrAm/5wACu+Dn+UPcP/iv35v6H93MAPvimAcT4lQAc+H8A/vetAhj5qAGK+Gn/Wvdk/tL2o/1o9i3+qfbf/3/3XQEz+M0Ay/dfAG/35P8H96j+NPb3/ab1WP0h9VP+ePVd/9/1df/S9XQATfbHAH/2IwA+9in/3PWZ/TT1g/1U9eL+M/YVAXH3YAGd9wP/UPYK/rL1fv1I9Uf+l/Va/yD2lv7H9dj+EvZR/4r2Tv5B9mb9AfZT/ST2qPzi9Wf9SPaZ/tT2Iv5x9tX9HPYb/Y71AP1b9R/9UvUU/Ln0o/wE9bn+J/a7/7/2Uf4S9vf76fSq+9L0HPwh9Vn8VPVI/GP1yfzA9cL9XfaB/VL2D/0k9p77Z/W5+2714vwC9pv9YfYq/rb2dPzv9RX88PXz/Kz2fv1G9z39dvcc/Cr3pPsm99P7Zff6+4/3aPtG92P7PvdT+zD3Uvyz9yb9Kvjh/Bj4f/wA+ND7xPf3/If41/yg+Kj7Lfgc+xP4J/rH9wT7dPjT/KX5kP1L+pf8B/re+lr5l/ne+Jr5BPly+o35T/qM+QH79/kp/KX6PfzN+gT82vol+6D6UPp7+sn5iPog+hH7GPvw+0T7Yfzm+ob8pfqz/Jn7e/07/A3+ePvU/fT5Jv0z+cz8SPpd/dP6nv2X+nf9nvp3/eb6pP3N+qv9cfqe/Tr7Of4E/OH+BPwm//n65f7w+CD+r/hM/tH5MP+4+vL/cPwfAaz8hQGa+z0BBPs5AWv5rQB3+foAQvqmAZD5gQF/+i0Ctfv2Atj7JgNE/HgDcfyqAzr7IgO9+X4C0vm4Ak76NAMu+/IDWvzgBET8JAVO++oEZ/qpBHT61ATp+igF9vo9BbL6KQWA+igFxPpwBdf6pwUi+/0FeftVBqf7jAZh/AIH4vvIBvL6TwZh+5MG2vvnBnf70gZT++oGJfyKB8L8EAgE/uUILP4dCYz8VQjf+wIIrvvoBwv8Gghp/FII8vywCGn9Ewl1/UkJ1f2tCdT92gni/QMKk/3vCVH92QmQ/QMKuP0lCr/9PQoI/oQK8P2gClH9egrG/eQKlv52CwT/xAtg/ecKkfvdCb/8UgoX/tIKcP9QCyMAfQuo/x4Lmf8QCyP/6gqh/tcKOv7kClH+OQs9//gLvv9oDND/gQyv/2QMu/9CDKf//Atn/5gLp/90C0UAhQv9AKkLiwA2C3T/dwrk/5IKmgFoC9ACDAy1Ag0MEQFKCzkA8gqoAcQLmgG4CxEBVAtpAU4LggETC2UCNgtdAt8KWAKPCvMCpgoUA5EKFAODCuACcgreAosK/wE5Cn8BFAoyAoQK6ALhCmwDEAtuA+sKdAPBCmwCCQrQAZEJjwLWCXoCrQnMArcJdAPkCR8EBgqZBAAKEQRtCdMDAAkeA1sItwLrB44DMgjGAy8IPgRVCH0F4Aj5BfkIWQVqCLgEywfIBHkHHwS+BoQDDQaIBEMGTQVoBrEFagYhBoIGUQX5BToESwX2AwQFHwTxBEEE1AT8BAcF/QVfBR0GRAX9BQwFiAWnBHgFeAROBTkEdwSZA+QEnQMNBXoDFwVDA1EFIQMCBbUCOQWQAmYFZQKOBr4C+Qa1At4F4gENBT0BWASvABsF8gC8BS8BTQZuAUsH7wHDBqoBygUoAXsEcQA3BDsApgRVAIgEFAA5BTAAfgUKANMF6P8vBtH/ggU+/1kFAf+cBRD/xQUf/4IF//7xBLb+5wSy/kEF2/52Ben+4QSJ/noEPv4DBXD+VAWD/mUFd/4bBT3+UgTA/R8Elv38A3X97ANf/ZAEpP1PBfL9hQXw/cYEZ/17BBn9jgT9/EUEu/zbA278+QLr+0oDDfwcBHH8oASn/PUEvPxjBFP8OQQf/LQDvPsoA1b7+AIm+24CyfqFAsL6XwKe+voC5Pr/A2b7BgRo+7gDRPuvAsP6DgJ++rEBZvp/AWj6qwGi+qEBwPqnAmj7/wKn+8MB/vr1AHv6kgAZ+m4Ay/myAK/5sQB3+ZoARfk5AYr5vwHb+fEBEvrvAT367gDj+aD/Xvlx/2f5EgDN+SkA2vkmAMr5oQDw+YEBRPrpAVr6ygCl+Yn/6PiQ/ln4I/4f+Nj+h/ih/wX5UgCA+bIA3PmeAAH63v/Q+TD/p/n//rn5XP6C+Zn+r/kv//r5TP/5+dv/LvrU/xv6Sv/Q+dH+ovko/m75Nv6p+cL+MPqc/ln6kP6J+p7+wvqv/vb6Uv90+w3/dfsm/iD78v0p+9v+xvtI/x/8Dv6b+9X9nvvG/bb7Zv2i++b9AfwS/i/8a/5w/Dv+Y/y9/S38af0O/Hf8ofux/NX7wP1//F3+8/x6/ib9Iv4f/SP+S/2I/qv9Sf67/W39d/3A/FP99/sm/Qj8d/3i/Dn+Ff2q/vf88P6r/Bj/q/xW/4H8Z/8H/DT/r/v9/lX7tf71++v+lvwl/+T8Pv9k/YH/Mf11//z8d/+x/Hj/9ftE//37fP+9/BQA6/xbAGb8OgDK+wQAkPv5//n7OwDt/MUAwv07Af384AAY/HsAgvzQAGT86AAF/OcAdPxVATT97AFh/TMCKv1AArX8IwL5+9oB8/vuAfD7AQI4/EACzfyqAs78ygLb/PUCWPzTAlb88wIH/WkDSP2aA2f9qgPY/FEDcfwAA6/8/wIR/Q0DO/0AAzT94AJj/ecCbv3nArT9FAPe/UADfP0pA/D8AAPs/BsDdf13A0/9ZwNg/WcDG/61A6T+5QPR/uUDlP60A4L+oQPW/s8DJf8EBIb+wgMI/pcDg/7xA9D+NgQe/34EZ//FBFr/3gRS/m0EKf3eA1z9+wMH/kUECP+uBLv/4AS+/64Evv94BHD/HwTs/rQDYv5UA1H+QQPh/owDgv/iA9b/CwQBABQE/f/1A6r/oAOF/1sDTv8LA6P/EwMjAEMDfP/xAmD//wJtALcD2AAeBHUADQSTACwEjwAhBP3/sgMeAI4DkACJA68AVgOPAAMDoQDRApMAlgKZAG0CGAGPAjcBjwKgAckCYAG8AqAAewJ1AI4C3v9iAgsAkAK4AOsCggE+AwcCWwOSAeUCWQGJApoA6wGWALgBWQH/AXEB/AHNATIC2AFPAlUCtQKTAgYDegGkAg4BmQIEAbgC5AC8AkcB9QKdARMD6AEYA0UCFAMwAsICEAJcAi8CDgIcAqQBqgERAUABkwCxAaAAcALvABUDTAFIA38BcwI0ARECKAHoATMBNwHoAB8B2gBxAe4AYAG7AJcBnADeAXsAkwEOAM8B6f91AYH/lwDe/rgAzf7CALv+cQEH/1gCd/9MAmf/+AEt/78B//7zAQT/wwHR/oUBlP49AVX+9QAY/lUBNv6VAUH+4gFM/u4BLP60Ad79WAF3/RgBGf2MAR79oAHz/KgBzfyQAaD8WAFr/JUBe/ySAW78ggFZ/DkBIvwHAfX72gDG+7sAmvtAAcL7WQGv+0sBhvvvADH7XQC8+s8AyvoEAa/6ngA7+tQAFPooAfr5QwHK+cIB3vkjAvP5SwL++fIB2PnMAFP5LwAd+VkATPnhAKH5VgHc+XAB1fn8AHT5YgDw+H8Ax/gYAFr4qv/y92AAMfiXAcf4TgIs+bsB7fhcAdL4RwHe+BAB1/jgAM34AwBj+M7/TPh3AKT44ADR+LgAq/hgAGb4OwAz+Pn/7ffD/6/3dP9l90T/N/dI/y73ev9L99v/hvf6/6L3DQC496//kfeG/4X3gv+Q9xL/Zfc+/5P3Yv+99xX/q/e9/or35v6k92f/3/cp/6j3k/439939q/aa/Vb2N/529s3+m/YH/5r2X/+89pD/3/Z//m72a/0O9lb9PvaB/ZH2xf3t9v/9Ovc2/nz3Of6X98b9avfo/Pr2UPyi9n78qfbk/MP2A/2w9sf8bvYB/W32RP179gD9VPa8/EH20Pxu9iz90fbo/On27fwq9978Wfci/CP3M/xL93T8fPcj/dn3oP0V+Lz8kffL+wj3nvvq9vP7FvcB/CL3fPxq9+L8q/eC/Ib3hvyX9zP8fvcR/H73k/zY95r88/dj/PD3IPzp9w38+vdy/Ez4Z/xh+Mf7Kfge/G/4XPyr+Lv7b/ig+3z4ZPt++GT7pfjJ+wz5lPsw+XX7Z/nH+9z50/sn+kn7Fvr9+hX6/Pop+k77Vvqg+3n6WftJ+kj7OPpa+0L6U/tM+jr7V/pV+4n6cvvD+h77wvpZ+wv7eftC+3f7YPvr+7j7N/z6+2n8M/zb+w78YPv8+277OPzX+iD8kPo0/Bn7tfxw+xj9YPtJ/TD7av35+on99PrD/Qv7Cv46+1j+NvuD/tT6d/7X+pb+NPvh/rX7Pf/O+2L/aPtF/xn7N//N+jD/wvpT/7z6hP82+wMAmfuBAC77mQA++/MAIPs0AfT6ZgHU+pIBY/qCAYD6qgHK+tYBQvsEAr37IwJL/EUCx/xiAqv8OwJd/BQC2vvsAQX8PQKX/NoC8vxqAzb98wO4/BEEJfwXBOb7NwTe+2AE1/t6BP37nQQ9/MUEGPy5BGP88gRa/A4F8PsJBen7SwXT+5AFA/z/BRH8VwYn/KQGg/wGB5T8Lwd4/DIHP/weBwX8/wbo++cGPfwAB678Hwez/PwGzfzdBmn9BQf5/S4H9v0XB/f9FAcV/jUHTv52B6f+2Qe8/iUIzv56CAH/5Qgm/0oJuf5hCYj+kQmg/toJ5P2nCa79pwkI/uEJL/7tCcn+KApk/1wKVf82CjP/DApf/xMKA//cCbv+uwk+/w0Kl/9NCrv/bwrz/5YK8/+WCoz/UgoX//sJ5v7CCff+rAkf/6cJPv+mCZb/zAkBAP8JSwAdCkQACQpZAPsJvAAQCv0AEApEARcKqgE2CogCnwrnAtIKpwK9CmACsQpjAVAKRQFpCpcBugpWAbMKcwHLCl8BswqnAbUK9QGtCq4BUQpkAfUJrwHyCbkCXwr6AmkKyQI5Cq8CEAp4AssJbgKRCVwCRgmmAigJCQMYCYsDHwnDAwoJRAOfCBEDZQjCAiEIeALhB7EC4QceA/QH1AMiCHAEOQiFBAIISgSjByQEVwcmBC4HbQQ5B4wEPAdHBBQHPgQUB30EOQeMBEMHUgQfBz4EBwf4A8sGowN4Br4DUgaXA/sFvAO4BRgEiAVRBEEFnwQGBW8EkgRgBDkErQQbBPkEBgQ6BfMDLwW/AywFkgNGBXQDTgVLAy0FCwMhBdYCMwWvAgYFaQLzBDQC5AQHApMEvwG8BLwBMwXnAUYF4AFYBdgBPQW1AeUEbQHdBEgB8gQwAT0FNAGWBUMBwQU+AY8FDgEMBbQAtwRwAEgEGAD4A8P/AwST/3sEkP8OBZD/NgVY/6kFS/+nBRD/AAWP/qsETP5xBCr+lQRH/h4Fnf6TBej+pwX5/q4F9/5+BdH+lgRC/pwDq/0CA0j9LwNW/acDk/0LBM39NgTw/ZkDrv2IA7n9sgPk/W0D0P1jA9f9MAPC/RsDtP02A7j9vwPu/WAEKf4NBN/9jwOC/U8DSP3eAvz8ZQK1/AQChfwYApv8CgMt/ZUDiP0fA1P9vAIZ/fIBkvwwAff7ZgHO+/8B0fu+Au37JgPr++UCqvsfAj77ZAH0+i8BBfv8ACD7sQAq+6YATPsGAZf7NgG7+xUBrvv1AKT7eABx+9r/O/tT/x779/4Z+/3+Qvtr/5T7NwAB/M8APvz6ADP8qwDh+9P/Sfs0/9z6IP/K+kf/6PrA/0H7bAC7+7YAAPyNAP37LQDL+4n/Yfvz/un6//64+kL/nfqF/4L6//+Q+v3/bvqL/yn6Jv8B+un+B/rW/jP6uf5q+un+1/ob/0v7Hv+o+//+7fuP/vr7U/4O/En+I/xM/in8A/72+6r9svvY/bb76/2v+0T+1/ug/gX8Y/7p+27+9vvC/ir8/f5Q/Oj+TvzF/kf8sf5M/MD+a/wq/8L8N//s/NT+4fxu/tH8L/7Q/BH+2Pz3/df89/3Y/L39tvyZ/aD89f3V/Bv+/fyl/eL8Iv3O/M383fzA/BT9Vv2a/cn9B/7X/TH+0/1I/ov9NP5C/Rz+7fz8/cT88/3C/AD+0PwZ/jv9ZP5r/Y3+eP2k/qT9x/6l/dP+ZP29/g79pP4n/dP+a/0j/7H9gv/M/dD/f/3h/zj96f+//ML/jPyn/+X8wv8g/bv/bf24/5D9p/9r/YL/Vf1+/yL9hv8b/b7/Mf0SABz9VgBR/bYAuP0jAb/9SgEj/QYBcvyrAF38nQCd/L4A2vziAA79CwFk/U4BwP2WAcL9rQGB/ZoBNP14AS/9cAGF/Y8BLf7RAeH+GgIl/ysCKP8jAtb+AAI9/sYBwP2qAY/9vAHN/Q0C7v1KAgr+fQJw/soCuf79AtT+EANY/s8Cuf2BArH9iAK2/aECof20ApL90AKT/fkCx/06AyX+iwNr/sUDd/7RA0n+sgMm/o4DSf6HA2b+ewN8/nEDwv6IAxv/sQOB/+cDtf8EBIb/7gNm/9oDdf/XAy//nwPp/mIDLf9sA5n/jgPa/6ED+v+uAxIAwgPX/7UDiP+kA3X/twMX/6AD1/6SAw7/uQNf/+ADrv/2A7T/2gOy/7ED3f+hA9j/fwOn/1YDmf9RA2P/RAMG/ywDLf9ZA4z/nQPw/9oDQQD9Ay0A4QM7AM8DFQCfA7T/TwO7/zkD1P8vAwoAMwOoAG0DhgHGA/IB5QOvAaoDVgFqA+UAJgOnAAQD+QAwA1kBYgOXAXgDngFqA1kBJgMjAeECMgG4AkMBkAIlAVICIQEsAkgBKwJdAS8CYwE9AoIBZgKcAZMCbQGfAgABfwJ+AEsCTgAyApYARAIGAVkCYgFVAngBHwJxAdMBkAGZAbkBZwHdAToByQH5AHgBpgB0AYYAzQGjABwCvgBAAsMANgKxAAYCiQABAngA1gFRAGIBAwBUAev/YwHf/5MB3v//AfP/AALJ/8kBeP+IASL/TwHT/lQBrP5LAYn+RwFx/mYBcf5qAWT+XwFJ/n8BOv6PARj+iQHi/ZIBrP11AWP9kAE3/cUBGf2yAdr8oAGb/IsBXPx9ASD8bgHm+4QBwvvJAbv77gGl+/UBiPvGAVL7nAEl+6gBH/vAASX74QE0+9QBLvvAAR77iwHz+ikBpfoGAWj6+QAt+hAB/vliAfP5zQH9+RUCBfrgAdv5PgGF+bIAQfm8AEn58wBk+RwBa/lsAXn5ewFd+VYBJPkQAd/4ngCQ+HoAdviNAIn4iACU+GcAlviaAL/48gD0+AEB/fjlAOb4nQCy+JcAnvjWAKz44ACh+LkAgPiTAGP4wAB1+L8AdfgjACf4jf/e93f/2ffQ/w/47/8j+KP/+/dM/873XP/V99r/GfgEADH43v8g+Kj/CvhM/+H39f7A94P+mPcb/nz31/179979ovcN/t73F/7+9z3+JPgg/iD4w/3098L99vfU/QL4v/3996D98veZ/e33p/3q99D97fcI/u/3I/7b9xf+tffU/Xn3pf1T94/9SPd+/U33mv1594n9mPc2/Z73r/yN90v8kPd//Nz3vfwi+KP8J/hQ/AH4G/ze9yr81/c//NH3RPzH91b8yvez/P336Pwg+Nv8J/jh/D/4jfwu+EH8Kfg4/Ez4Kfxu+FP8rvio/Pv45fwx+bX8JPlE/Oz4/fvJ+Nv7ufjK+7j4rvu1+Lz7zvjc+/L49/sS+R78NPkK/DT52/sk+YL7/vgx++L4J/vv+D37D/mR+1L50/uJ+Q78uvlO/O35RPz6+TH8AfoP/P75CPwI+hH8FvoH/Bv6PvxC+mP8ZPo3/GT6mvs0+if7KfpV+3z6a/vN+nj7HPuD+2v7efuq+3/76Ptw+w78kPs+/J77WfyP+1j8svtr/Nj7fPzv+4X88/uD/Af8jfwl/KD8Dfyb/Mf7hfyb+4P8rvuu/N/79/ww/F/9Qvy0/TP8/f0w/FL+1ftx/nX7g/4H+37+mfpn/sn6lP4z+9H+ivv2/rX7+v6y++T+pPvJ/nD7pP5d+6X+iPvf/sT7QP8D/Lj/P/xAAH78zQCo/EcBmfyQATj8kwHw+4gB6/uGAQX8hQE//IsBSfx4AXT8fwG8/KQBqPyrAXL8tQEt/MkBCvz9Afb7QAK5+20CrvurAgj8EwOZ/IsD3/zQA/D87wPy/P8Dyfz1A5n85AOM/OID2/wUBA/9OQRB/WMEsv24BJv9zwRf/doEM/31BAb9EQUv/VwFF/2EBe38nwUP/d0FX/0oBs79eAby/ZMG6P2JBvb9hAYH/oAGD/5+Bg3+gQYA/o8GC/63BkL+AAcg/h4H7P0wB/P9XAeh/VAHd/1OB939kQd8/uoHC/81CDn/SggL/zAItv4JCNP+Igg6/28IUf+ZCDP/qwjw/qoI0/61CNH+wgin/qsIrP6fCPf+rQiB/9UIHgAFCWcACglwAPQIhADqCIUA4whzAN4IvAAaCQ0BZQk5AaIJbQHkCTYB5AnYAMIJrwCtCZMAkwmeAIgJwwCMCeAAkQn/AKAJLQG+CSEBwQm7AJUJbgByCYYAfQnvAKcJTgHECYwBwgmhAZ8JnAFiCcwBPAnxARAJAQLjCBcCxQgaAqoITwK4CKMC3QjQAvEIrwLZCH0CswiCAqkIpAKrCO8CxAgQA8YI+gKnCP0CkggjA4sIeAOVCJkDgghuA0YINgMCCBcDywc0A7QHNwORBywDZgc0A0YHYAM3B+EDVAc9BFsHUQQ6B0sECQctBMUGAgR2BuADKwYEBAMGRATsBXYE1AWFBLQFSgR4BfgDPgWqAxAFewP4BH4D+QSJA/gEmQPoBMkD1wQLBLkEGgRvBB8EEwRKBMYDfwSHA9QEYwMGBUADMAUrA4UFPQOhBT0DTQUJA7IEsQJxBIQCmgSFAr8EegLaBFwCuwQYAn8EwgF9BIsBjwRmAYgEQAFsBB4BbwQYAZUELwG4BEcBuwRFAbcEMAHPBBUBxgTQAI8EXwBcBOf/SASB/1gEPv90BBz/nwQg/9MERf/PBGL/tAR6/9cErv/WBL//cwSG/yEEQP/IA+X+jgOS/rwDd/7oA2P+CgRa/iEEXf4GBFb+0QNM/pADPv5uAz3+UQM5/jADL/5PA0H+cANV/mkDUv5DAz3+EAMf/ugCA/63At/9aQKq/SYCfv1HAon9mQK5/cYC3/36AhX+HgNJ/ucCU/59AkL++QEc/mYB5f0qAc79agHu/d4BIP4yAjv+GAIe/r8B3v1UAZT90wBA/YEAAf1SANP8UQC4/KcAyvz4AN38IgHk/DkB6PwoAeL85QDJ/HsAofw7AJL8QQCl/GQAxvynAPP80QAU/aEAB/0qANX8sv+l/GL/jfxP/5f8Vv+u/Ev/uPxq/9P8if/m/G7/0/xn/738R/+U/On+RPzJ/hT8BP8Y/E//L/yF/0f8lP9W/JD/ZvyJ/3n8bf+G/Ev/j/wb/438w/50/Hv+YPx+/nD87P6y/H7//vy5/xT9nv/z/FX/tfwO/3f89f5V/A7/Vfw3/2b8L/9p/Ar/ZvzT/mP8kv5h/Hv+fPxa/pT8N/6o/Fj+2vya/hH96f4+/Qr/Qv3i/hL9pf7Q/GL+iPxB/ln8Xf5W/J3+dfzd/qX86f7H/MD+1/yS/uj8Zv76/Cj+AP3//Qv94f0V/cn9G/3U/TD91P06/e/9Uf09/nz9af6W/XH+mf1d/on9Uf5//Xj+j/2D/pL9Uv53/Rf+Wf0D/lP9Mf50/XL+oP16/rL9Vv60/S/+vP0L/tP9B/4E/vX9Of7V/Wr+8P22/u/96f6x/ej+g/3a/nz9yf6e/bz+rP2a/ob9YP6M/U7+2P14/hz+uf46/v3+LP47/+X9Yv+d/X//df2d/2v9tP+J/cf/uP3N//X9yf8s/rn/L/6M/xj+Wv80/lH/cP5m/3X+cf9Z/nv/T/6c/1P+zv9k/g0AXf5BACD+WADo/W0A5P2WAOz9uADy/cwAA/7aAAf+2gAe/uEAOf7uAEL+/ABV/hgBRP4tAS3+SAFC/n8BX/67AV3+5QEs/vMBB/4DAgP+HAIH/jICEf5DAg3+RwIZ/lQCKf5mAjb+ewJZ/qECj/7TAuT+EQMp/0ADRP9RAyX/OgPO/gIDoP7dAoj+xQKL/r4Cyv7ZAvn+6wLv/uECtv7DAnH+pAJI/p8CR/65Aln+6QJg/hsDif5jA9/+xQMl/xsEKf9HBBD/VgTw/lIEyv42BND+HgTu/gIEG//kA1z/zwNq/6QDav97A3X/YwOB/1YDq/9jA9j/dAMLAIwDOwCkA0wAsQNSAL4DQgDIAxkAzAPn/80Dzf/aA8D/5AOt/9oDv//QA87/tAPG/30D7/9YA0QASwOFAD0DmQAmA4UAEANkAAYDZgAjA5IAZQOuAKMDlgDCA3gA0wN3AN4DhQDdA4UAvwNkAIIDdABUA7YAPQOxAP8CoQC8AsMAmQL5AIICQQF6AmwBZQKCAUwCiwEyAnQBCQJxAesBiwHYAbEBygHCAa8BsQGGAYQBVgE9ASIBHwEKASoBCwEwAQYBTwEDAYYB/QCyAeIA6QG/ADICnQBKAmAALAIQAAECxv/bAZP/0AGE/7IBfv96AXr/WwGJ/1gBoP9dAaj/VAGP/0UBU/82Afn+RAGa/oYBTP7CAQH+BwLM/TQCpP0fAnL9AwJY/eIBSf3PAUf9zAFL/cIBQP3DASn9zwEK/d4B3fzKAZT8rQFE/MMBD/zzAfD7GgLX+xgCsvvoAX/7vAFT+6QBMPuTAQf7dwHJ+l0Be/pcAS76cQHo+ZoBr/m7AYD5tQFS+ZcBMfmCAS75jwFQ+b4BkPniAc350QHo+YgB1/kiAaL5/QB4+T4BbvmJAVz5pAEn+YgB2/hbAZP4SwFu+DkBYPgBAVX4uwBV+JAAcviMAK74owD6+LUAP/mcAGH5YwBh+SoAS/n4/yP51//2+NT/0Pjb/6/40f+K+Ln/Z/id/0j4e/8s+FL/D/gS/+n33/7O99b+0Pfp/ur3BP8R+BL/NfgL/1L42/5W+J3+Rvhp/jH4Mf4O+Ar+6PcB/s33Ef6/9y/+uvc9/rb3M/6y9yD+uPcZ/tT3G/4F+A7+Pvje/W34k/2Q+FL9tfgi/dX4AP3t+O38+vjl/Pf43/zj+L38uPil/Iz4rvx1+Kv8Y/i1/Gf42vyK+P78vfgK/e/40/wD+XD8/fge/Pb4A/z++CP8FvlI/CD5Z/wd+Yr8GfmI/AP5Y/zi+Fz83PhZ/OP4Lfzf+AD83/jT++L4sfvl+ND7Bfn9+yb5BPww+RH8O/kY/Eb5BfxM+QD8XfkD/Hf5BPyT+Q/8s/kY/NH5J/zw+Tv8Dvo4/B36Ivwf+vz7FPri+w/63vsU+tP7FvrQ+yD62vs2+vL7VfoF/HX69vuG+ub7lvrk+6v64fu9+uT70/rl++b69/sD+w78I/v++y374fsu+8T7Lvus+y77nfsx+4/7N/uU+0j7uftu++L7l/sA/Lz7HPzf+0X8B/xt/C/8cPxE/F38VvxZ/HX8WPye/F380/xg/Af9RPwp/Rv8Pf0H/FL99/tj/dT7ZP3R+3j9Bfys/Sn83v0Y/PX98Pv//e/7Ff4b/Dn+PfxL/kX8Qv5S/Db+hfw6/rz8RP7V/Ev+4vxd/sL8bf55/Hz+Qfyl/gr82P7T+w7/q/tF/6H7e//T+7v/D/zr/yf88/9O/Pn/ifwIALz8GwD2/EAAIP1xACz9pAAt/eAAIv0cAQf9TwHd/HQBu/yQAbX8rwHJ/NEB8/z5AQ39FwIY/TACJf1SAh/9cQIf/ZcCNP3KAk/9+gJ0/SkDoP1SA7T9ZgOj/WADkP1ZA4P9WANr/VYDY/1lA3r9jAOQ/bsDl/3nA5f9EwSj/UQExf1/BOT9sgT5/dkEDv71BBf+AwUs/hAFQv4eBTD+GAUX/hUFD/4oBR/+TgU7/oIFRP6tBT7+zAUw/t4FJf7qBTH++AVT/gkGkP4kBtr+RAYb/2kGTv+SBmD/ugZZ/+QGSP8UBzb/Rwcx/30HR/+0B2n/2geJ/+oHlv/WB3r/mgdZ/1QHVv8fB3f/Bwe4/xQH+P85ByMAbAdIAK4HXQD0B24AOQiMAH0IpgCwCLQAywjHANUI0QDJCNQAsAjeAJgI1gB5CMwAXAjRAFQI5wBZCA4BcwgcAYQIDQGKCBUBnQgpAbcIKgHECBwBwggYAb4IKgG4CC8BoAgwAXkISgFXCHMBNgirARsI6wEDCPoB1AfkAZUH1wFiB94BQAf/ATYHNgJAB3MCVAeqAmoHwwJ5B8ACfge5AowHtAKkB6QCvweTAtoHmgL+B80CKAgoA04IdgNSCIUDGwhlA7UHPAM/BykD1gYpA4UGLANNBi8DLwYwAysGNwM5BkQDVAZcA3EGfgOIBpkDiQaqA3MGxgNOBvIDJAYhBO8FTgS4BWIEcwVPBCEFOQTTBCgEjwQUBE8EBAQaBPgD6wP9A8wDGwS/AyUEsAMLBJMD5QN2A8IDXAOnA0oDlgM8A4wDLQOTAyUDsAMcA9oDEQMCBPkCCQTDAgIEfQIRBDkCNQT8AWMEwAGHBIIBlgQ+AZkE/wCIBMUAZwSTAE4EeABNBHsATwSJAEoElgBbBKsAhATCAJwExQCMBKYAYARuADoEOgAlBA4ACwTn//wDx/8NBML/JATG/yQExv8VBMf//QPH/9sDyf+4A8f/kAPC/20Duf9cA7X/VAOv/08Dp/9PA5r/MgN3//8CPv/QAv/+sgK9/q4Cgv6qAkX+mgIE/pMC0P2GAqX9ZQJ+/T4CYf0pAl/9GAJt/fwBgv3dAaP9yQHR/cIBC/6/AUX+rQFx/pUBkP6BAaf+bAG0/lsBtv4+Aav+GgGQ/gcBeP4AAV/+BwFH/gMBJv7hAPf9zwDa/ccAzv3AANP9zwDy/ccAEv6jACj+kwBF/p4AY/6uAG7+pABZ/ogAJv50AOn9bgCx/XoAhv16AGP9ZABH/UIAOP0KADP9zf89/ZP/Uv1R/239Kv+X/RL/yf3o/uv9vf4D/pz+Ef6M/hf+nP4b/sP+F/75/gr+G//l/R//rP0c/3H9GP9C/RT/Iv0K/w39Af8G/RD/Ev0l/yP9MP8p/UH/Lf1Y/y39Xf8e/U7//vxA/978SP/M/Hf/zfyl/9T8tv/Q/LH/yfyU/738bf+1/EX/tfwK/7P84f7C/Mr+4fyc/vr8cf4b/V/+S/1R/n79Sf6s/Tr+x/1E/t39df7z/aT+9v3d/vL9F//p/Tv/2P1g/879af/A/U//p/0s/4/98P5p/bz+Rf2j/ir9jf4P/Z3+CP3f/iD9G/84/Qj/L/22/gf9i/73/Jz+B/3A/h/93/4z/cr+Kv2U/hX9gv4c/Xr+M/1O/kT9F/5W/ev9cv3b/Z39+v3d/R7+F/4S/jD+6/0w/sr9Kv7T/S/+Ff5I/mL+Wv6N/lb+rv5I/tT+Pf7s/jD+2/4V/p7+7P1m/s79SP7G/Uj+1P1Y/vD9Yv4O/nD+Nv6F/mb+jP6Q/oH+r/57/sr+dP7b/mT+3/5u/uj+kv79/qv+Ef/A/i//yv5Y/7L+fP+I/qT/Wv7N/yn+7v/5/QQA0P0RAL/9GwDD/SUA2v0vAA3+QgA9/lIAXf5bAHT+YAB0/l0AcP5fAG7+ZABm/mcAa/50AIX+hgCM/o8Aev6MAF3+iABB/owANP6jADT+ygA2/vkAOf4qAUH+WQFZ/owBd/68AXD+2AFI/uQBHv7xAQD+AwIB/iMCMf5YAmv+iwKZ/rICq/7IAqj+0AKq/tkCnv7dAn7+1gJw/tkCfP7rAo/+BAOu/iYDvP5BA6v+SgOo/lQDu/5dA8z+VgPv/ksDIP88A0z/JgNz/xUDev//Al3/5wJP/+kCWP8OA1b/PAMz/2MDBv+IA/L+tQP9/ugDGP8TBCb/JAQf/xsEH/8HBDT/+QNa/+4Dc//dA3j/xQOa/74D3//NAxwA3QM7AOQDNgDdAxUAzQPy/78D1/+0A83/rgPR/6oD1v+aA9D/fQPX/1kD8/88AxQAGwM6APwCagDiApcAygLCALIC6wCfAhUBkgI2AYUCPQFzAjsBaQI2AWcCLwF0AjQBjwIqAaYCBwGrAuIApgLMAJUC0QB/AuUAXwIHATcCSwEbApUBAwLKAekB4AHMAcUBowGdAYQBjwF4AZABdwGhAXMBrgFfAaYBLAGZAekAkgGjAIkBXQB9AR8AggH1/5MB3f+hAcn/uAG5/9MBqP/bAYL/1gFL/9YBDv/hAdT+2wGT/sYBUf7KASn+5AEZ/v8BFf4JAhL+8QH//cIB2v2WAaj9fgF0/YgBQP2nAQ393gHi/BQCvPwzApP8OQJp/BsCNPzvAf771wHY+8kBufvMAaT74AGa++wBjfvzAX77+gFw+wkCZPsaAln7IgJH+yECLPsKAgP77AHT+tMBpPq0AXD6mgE/+okBEfpqAdv5OgGb+RQBYfkfAUj5RAFC+U4BOvlBAS75LQEp+SkBNPkjAUT5BgFJ+eQASfm1AD/5jAAw+XsAJvlWAAf5MADh+CoAxvgVAKT4/f+F+O//dfjN/2j4p/9o+Hr/cfhE/3z4Kv+W+C//ufg5/9L4MP/U+BX/wPgG/6f4/f6K+O7+avjY/kz4zf4/+ML+Qvid/kj4Zv5S+D3+a/gg/of4Af6Y+Ob9nvjo/af4/P2w+A/+vPgc/s74Df7j+Oj9APm4/ST5fv1M+Uj9cfkb/Y35A/2g+RL9sfk2/bj5Wf2x+Vr9lPk0/Wj5AP1C+cP8J/md/Cb5l/w++ZL8V/mM/Gv5efxv+Vz8ZPlQ/Fr5OvxJ+Q78M/nt+yr53Ps4+eH7Xfnv+5T58vvN+ej7BPrY+zf60Pth+sf7e/rC+3/66fuF+jP8jPpx/IX6jfxw+nX8TPpI/Db6H/w7+gP8XPr5+5T64fvJ+sL77frA+w/7vPsY+7L7Bfu/++v6y/vG+uj7qPoj/KL6Vvyn+nL8s/p7/Mn6bfzf+lb8/PpE/Bv7Pfw7+0/8Y/tq/IX7dPyX+2f8mftP/JT7S/yb+1D8rPtE/Lj7LPy/+xz8yvsf/N77Ovz6+1j8Evx4/Cf8oPw9/MD8TvzQ/Fj8vPxV/JL8T/x5/Fn8a/x0/F/8k/xZ/Lv8Vfzh/Fr8Bv1g/CL9Wvws/VP8Kv1P/CL9Yfwg/ZD8MP2r/Dr9ofw7/ZT8RP2P/Fr9gfxx/W38hf1x/KD9nfzJ/dP86/31/Pf9Ev35/TH9/P1I/fz9U/3//V39C/5j/SD+Vv00/kD9Sf42/Wr+NP2Q/jf9u/5J/e7+YP0i/239Uv9y/Xz/ZP2Z/079qv9J/cD/S/3R/0v93f9d/e7/cP38/3H9AQBx/QsAZP0XAEv9KABW/VYAav2QAGb9wABh/esAWP0JAUL9FAEt/RQBD/0JAQv9CQE4/SUBdf1PAa/9fgHX/agB5v3JAej94AHN/eQBtP3oAb39/AHO/RoC6P1AAhX+eAJA/rgCS/7pAjH+CQMU/hsDCP4sAx/+PQNm/lgDw/50Awf/hAMe/4cDFf+OA/3+pgPY/s8Dtv4KBJr+TgSG/pAEjf7QBJb++wSP/gYFi/77BHv+2wRr/rIEav6TBHX+hASd/owE1/6rBBL/1wRR/wwFd/82BXz/SwWL/2AFp/97Bbb/kgW1/6kFu//PBcr/CQbN/0cGv/99Bqf/qgaU/88Gif/qBnX/8gZm//EGZv/vBnv/9gan/wYH1/8aB///KAcUAC8HHwAyBzQAOQdPAEMHcABNB4EASgd7ADUHfwAeB5AACgegAPIGqADTBqsAtQbHAKYGAwGwBkQBwgZ9AdwGowH1BsMBFAfdATcH4QFSB+gBbwfvAYgH7wGYB+wBoAfiAaIH6QGqB/wBuwfyAcIH3gHEB80BxAfFAcEH0wG6B+QBpwfzAYQHBgJZBwsCJgcLAvYGEgLUBiUCyAYzAsMGMAK+BisCuAYyArUGQQKtBlECnQZgAoUGdwJqBpkCTga+AjIG3gIVBvoC+QUiA+gFWQPhBYkD1AWrA7sFyQOYBdcDZQXTAykFzwP2BMYD0gS3A7wEoAO4BI4DwgSJA9kEhAPqBHAD7ARmA+cEbQPgBHQDzQR0A7AEbgOIBHEDXASBAzIEkwMEBKcD1wOyA6cDtwN2A74DSAPQAyED8gP/Ag4E1gIXBKMCHgRzAiEERQIEBBAC2gPdAbgDtAGuA5oBxgOQAd4DggH2A3ABLARmAWAEWQF9BEMBhAQmAWkEBAE9BOgAHATiAAYE8ADqAwABvgMHAYwDAAFtA/IAWQPWAEADpAAjA2MACQMeAPMC3//vArT/8wKZ//EChf/nAnX/2wJm/8kCTv+uAiz/mgIH/44C5f5+AsX+bAKn/lICjP4cAm7+1wFV/pUBSf5qAVL+ZwF1/o4Bsf7UAfn+LwJH/5UCk//1Atb/NwMAAE8DDQBFAwMAGwPl/9ECuP99Aob/NAJi//gBR/+1AS//aQEV/yYBBv/zAAD/xwD6/qcA8/6TAO7+ggDh/mkAzP46AKf+8/91/qf/Qf5Y/wv+Dv/V/dT+pf2y/nr9r/5a/cX+Rf3Y/jH98P4t/Qr/O/0f/139MP+U/UD/3f1a/zT+f/+T/qT/6f7F/yz/3/9W//r/af8eAG3/RwBk/1wASP9LABn/GADh/tb/rv6S/4n+Uf9w/g3/Wf7U/kT+vf47/sb+Qv7l/lb+Gf97/k7/qP56/9P+nf/3/rb/Cv/J/wj/3f/1/uH/x/7O/4P+tv86/qT//f2Z/9T9jP+9/Yn/wP2Z/9/9uf8b/un/a/4ZAMD+OwAL/1EARP9fAGn/YAB1/04Aav8eAET/3f8O/5T/zf5E/3/+9f4o/rb+zf2J/nD9af4U/Vb+wvxI/oH8Ov5Z/DP+UPwq/mP8F/6F/Ab+tfz2/ej89f0Y/Qf+QP0g/lX9NP5S/U7+Pv1p/iX9g/4K/Zz+9fyv/un8xf7t/Nf+/vzs/hz9Dv9M/TT/g/1k/8b9l/8N/rz/Uf7f/5P+/f/R/g4AAP8jACX/NwA3/z4ALf89AA7/LQDY/hsAlv4DAEz+zP/2/X//m/0t/0v92v4I/Y/+1/xI/rP8//2d/MD9mvyT/bP8e/3l/HH9Jf1q/WT9cP2h/YL90/2g/fX9zf0K/vn9Df4c/v/9M/7p/UT+1/1g/tj9if7z/bv+Jv71/nH+NP/N/nf/Nv+y/6D/3v8AAPb/TAD6/34A8v+WAN7/kADF/3cAq/9RAJb/KACM/wYAe//k/2L/w/9B/6P/Df98/9P+Wf+W/jv/Xf4s/zf+Nv8e/lj/Cv6N/wD+0//9/RsA/P1YAPn9fwDz/Y8A2/2BALj9WwCa/SwAg/3//3f93v9w/c3/cP3T/3T97P90/RcAfv1VAJP9pACn/fYAwP1HAd39jwH6/coBI/4BAlr+NgKa/m4C5f6uAjP/8QJ8/zADuf9iA9r/eAPX/2oDrv86A2r/8wIb/6sC0f51Ap7+YgKG/nACi/6cAq/+2wLo/iEDKP9bA1//fgOB/4cDhv93A2v/UgM+/yYDC//9Atv+4QK//tMCtP7RArj+1ALQ/tsC9v7nAir/9QJj/wsDmv8oA8r/TQPp/3AD8/+LA+f/mQPF/48DkP9mA07/GwMB/6sCsf4iAmT+jwEm/gYB8v2XAMb9TACs/TcAtf1cAOT9tQA6/jcBtf7RAVn/eAIlACgDBAHWA+sBfgTGAhcFhAOQBQYE1wU3BNkFHwSaBdADLAVnA6kEBgMvBMkC2gPQAsMDGAPrA38DMwTgA3QECwSBBN4DOQRKA4sDXwKGAj4BSgESAPz/EP/K/lr+2P3//Tb9/P3m/ET+4vzQ/ib9lv+s/YgAZv5/ATT/QwLl/6sCSgCdAkgAHgLh/1gBNP+JAHX+9v/i/cz/of0lAMr9AQFW/iMCFf9DA8z/FQRAAHAETAA3BN3/UQPd/sUBWv3N/4L7zf2n+Tf8J/hh+1b3ePtV9138BPiv/Qj5Bv8B+hsAs/rrACL7mgF7+20CBPydA/b8PgVk/jAHLAAXCfMBgwpKAxsL3QPcCqgDEAr2Ah0JKAJECHsBnQcBAR8HqgC6BmAAYwYSABAGsv+xBTf/RgWn/t0EHv56BKH98gMN/esCBfwNATf6RP6G99D6LfQd943wnPMa7bfwO+rK7k3oHe6b58vuNuiY8OrpC/NA7JT1se6u97nw7/j08RL5IPId+EjxgPbY7wL1ke6N9Fbu3PXc7z/5cfN0/s34wgQ6/zELxQXIEHcLtBR6D2MWPhG6FaYQLhMoDpgPnwrmC/QGsQjDAzAGTAFqBJr/XQOl/vgCZP4fA7j+oQNp/xEECwAGBD0AOgOr/4kBLP4H/9H7Dfzy+Cb5JPbq9gf0vfX68of15fLR9VLzEvaz89n1lPPq9LTyQ/MO8R3x3O7x7qDsTu3u6ovsJ+qg7EvqTu0Z6zbuKuwM7yjtnu/g7dbvQO7Z72zuCPDE7t3wxe/R8ubxJvZk9b36FfojAH//oQXrBHAKmwntDe4MsA+IDrcPcA5kDgkNUwzrChsKsAg5CNIGEQeyBewGnAXhB6QGvgmbCPkL9wrVDfcMng7jDd8NRA2ACwILzQdmB2wDFAMf/9H+ivtE+wH5vfhh9x33OPb09fT0sPQW89TyU/AX8KXsc+xQ6Cno2+PD4/bf7t9H3VLdTNxx3ELdf90J4FzgNeSg5ErpzOnZ7mfvavT29Kf5Jfpr/sz+pgLeAlwGZgajCXsJgAwxDAUPmA4/EcEQJxOsErkUVBTYFZoVWhZJFgIWHRaEFMMUrBEGEoAN6g1RCMYIwwI6A5n9Dv6a+Qr6S/ey98T2Jve/9x34lPny+Wj7zfuB/PL8Vfzh/MP6dfsZ+P346vQB9t3xJPN/7/HwJO6+7/PtqO/O7pHwa/A38nrySfSy9ID24/av+Aj5yfos+9v8av0H/9//aQGEAv0DKwWcBpMH/whjCc4KRgq3CwcKiguzCFAKgAZECM8DxQULATkDj/75AKH8RP9c+y3+qPqX/Vf6Uf0n+hT92Pmj/EL52PtN+Kr6Cvc0+az1vPeH9Jb27/MY9if0hfZa9QD4h/d/+oz61P0e/qsBzQGQBTIFGgn1B/IL5AntDfsKBg9SC1UPDwsGD2YKSg6BCVENgQhADIEHOAuIBkQKlgVpCZ8ElgiPA7oHXQLJBhEBwgW1/60EYv6aAyX9lwIN/KgBFPvFAB360P8W+bX+8/dr/b/2AfyX9Zv6kfRa+cTzXPhI87n3HPN49zLzjPd589/33PNe+GX0D/ku9Qj6XfZr+xj4Xf1y+uv/bf0KA90AiwZsBB4Kzwd3Db0KVxD/DIsSgQ7/EzsPsBRFD7MUxw4xFOQNTRPFDDISgQv1ECQKqQ+xCFMOMgf7DLAFowsoBEEKlgLLCPYANgdR/4gFuP3RAzb8IQLe+pAAxvk7/+r4Lf5S+Gv98/ft/K73nfx79238Yfdf/G73efy499D8Tfhx/T/5bf6U+sz/RfyFAUL+iwN4AL8FxgL/BwAFHQoCB/ALpwhVDdYJNg5+Co8OpwpuDmIK5g3GCRMN4QgJDMUH2gqSBqYJYAWECE0EkQd3A+UG8gKMBrcCewauAowGpwKLBnMCQQbkAYQF5ABEBIT/oQL1/dgAf/w7/3z7H/4e+7b9cvsP/nv8HP8B/qMAyf9iAqABHARSA6MFxQTaBvQFxAfoBmwItQftCGgIVwn+CLAJZgnqCZUJ+QmMCdkJUAmDCdwI9gg6CDkIdAdVB58GWAbGBVQF+QReBFQEkwPrAw0DzwPWAvID5AI8BBsDhQRPA5UESwM+BOICZwP8ARQCnQBgAN7+d/7p/I388Pre+i35kfnK98P45fZr+H32dviD9sf43vZE+XT34vk3+KX6Ivma+zj62PyJ+3L+IP1tAAH/vgIhATwFZQO6B6QFCgq/BwkMkwmeDQwLsw4PDD0PlAxND5sM5A4sDB4OXAsdDU4K+wshCd0K+wfXCfEG9AgNBjAISwV9B5UEvAbNA8oF0QKHBIIB1wLQ/80Ax/13/nv7+fsU+Zb5y/aM9+D0GfaK81T17fJQ9R3zFvYa9JH3zvWX+Qj48/uN+nT+Jf3UAIv/0QKIAUsEAgNOBf0DzAV+BMUFkwSFBXcEOgVSBBQFUQQfBYcEdAUABToGzwUlB7oGAAiRB6MIJQjVCEsIiAjyB80HKAfuBiQGBwYJBR4F8wNVBBEDtwNxAkoDIQIwAzACUgOFApkDBwMVBLEDrQRwBHQFSgVtBkQGYwdDB0gIQwhECVcJUgp2CkILegshDGEMAQ0lDeQNxw2PDigO8Q5NDlEPaw5pD3IOig+cDvgPFw+SENEPaxHFECQSrBG9EmwSFRPjEgYT8RLEErISLxIdEoERYRHVEJ8QTRD8DxAQmw8tEIgPnhDADwYRBhA5EUAQRhFsEEARlxAyEcQQZxEeESQS0REkE7cSDxSiE+IUkBTfFaEV/hbOFkMYGBipGXQZIxvVGqgcMRwIHmgdkh+gHvkgsh8OIosgAyNFIX4jtCHRIwEiKCRBIj0kTiINJCYinSPTIRUjaiGIIvogryFgII0gmh/wHw4fax98Hq4euR0EHuwc1xzJG+MbvBpnG+wZCBs8GeUayhiAGmcYWhpjGNwaARlPHGcaQh5LHM0fGR4vIdAfRCJBIRgjXyL/I0sj6SQEJE4lTCQrJTYkSCU9JG4lTyRmJVUkfyVwJI8leCQ9JTYkpiSxI9Aj6yK2IusheyHOIKEg6x/CIKAfRCGoHyIhex9qIBQf0B+8HmAfZx5HHpMdEh2FHMIc0hv9G94aNRv5GdoaeBnoGdwYTRmoGLwZLRk7GtcZqRp/GrwbdxuMHDscNB3VHBYd9BwdHRQdlxzTHLobSRzrGy0cahoKG+YZSxp5GPcYBBYJFwkV4BWJE3wUXhJYE/oPqhHhDT8QNg4rEN0ORRCEDT8PKwuVDSAKdAzvCacL5QhUCnEGQwgXBFIGlQLyBCgCSATMAcUD5AAKAz4AcwLz/nUBeP7PAHD9wv/w+tj9X/tt/ZP5zvuJ9xH6PPdB+T72GPhP9of3YfN09TnyYPRh8P7yre638UPvpfE07KXvuOp27s7qGu6F6Q3tvufL65zncutI5oXqWeRR6W/kLulR5Ovo3eT46MTlJ+md5bvo7uN25+/h/OV44LzkiOA95M3gzOP237nif93F4DHcat/o253eTNol3eHXSdte1vfZr9i52rbXzdnR1XLY5dSk157TqNZh1L/W19Mf1lbUANap0rbUctAf07TOy9EVzZTQ883B0EDMrc+SzMTPZ86+0KvO+NBX0PvRm8+50fvN9NDLzeLQr83H0BLPZ9Fe0PHR/9Ah0mHRN9LS0V3SFtJ10vbPU9H/ztTQbtEf0lzTINMT1HvT7NNX08TTMNNc0+XSc9HW0cDQeNH40KjRGNPz0nTVedSb1nvVP9lf1x/b99iJ3GraF9zy2ubbodu432benOKZ4C/k9eGI5QbjK+R64lfjCeI54lHh5eBu4ODiT+H549Dhp+Q24gDlj+KE5pnjM+lO5UnppuVN6G3lGuqw5gXtkuhY7SfpLfAd64Dy3+xb8lvtovIN7gH0Ru/99DXwTfY58cH4xPI7+KzyTfjb8mH4CfOG+dHzivqb9JT7h/WN/JP2s/xg96X+S/kYABv70AMx/qsEyv8/CMYCBg1RBioNVAfgDZIIrQ1NCZARLAyOFJQO/hSiD5QWRxGWGZ4T7RuAFRIcGRY+HIkWaxtFFtUc/hYfHHEWahpDFTYdbhaTHVoWGRxlFbobJxWRGRwULBqpFKIcUhY/HI4WCxzvFoocphcjHWAY9R0fGaofNxqPIMkamiDRGjchIBuXIMoapx9XGgAgqBqaH6gaCB4VGlId8xmXH0wbEiEYHFAd9xnvHH4Z8hulGGsZCRfrGzcY8hrIF1YbUhjGHrIa8iEcHUgkKR/KIikfuyNRIFMjlCDRIIgfzyKlIFgkWiEiJAchRyTNIL8iqh+1HawcJBsBG2gb1RrvGkYaOx0nGxQdshpvG2cZVRpZGHIY2Rb2FQQV6hLcEo0TnBIyE88R2BDjD9MODw7WDakMuwuLCrMJWQixCKAGiQQ6A4IBewCx/vf9ePz1+5T8aPvC/jf89f/E/M37vPok+Cn5Evkf+lX71/tH/WP9LwBj/4IA9v/WAHsAAwR7AuEDwwJDAcMBJgMoA2gGQAV4BpUFkwbQBTYGoQUiBmoFDAYGBUUEmgPyAEQBU/ww/gD6R/yN/W79Pv+S/Un6Mfqf9oD36fLN9JvxYvP08mfz2PK28kbzYfK27wvwtu4l7zXxL/C77zbvtO6L7sftAe7i7pfuz+6X7jbuVu6j8Kzvju6h7hLv8e4a8RLwIPKz8JfwCPCI65Ltt+387ijzJ/Jq97L05fc39X/1JvTu71PxA+3O70Lv8/Ae8FbxvfMw86z0rfOh9Tv0DvcT9Sn0qPM18K/xbO7W8Crw2/En8X/yovJs88/ytfNM9Lf0mvY09vD0qPVB9Kz1f/O29abzRfZ198f4+vmg+hz8RPw3/uT9Cv5L/sf9nv43/Db+kfs5/jr83f5I/af/3gC7AecEBARiBvMEjwWwBD4DrgOxASYDgQN7BAoFyQUpCAUIhAliCT8J6Al8C7QLtQlQCzkI9QolCDwLCQfaCu4I9wthDNIN3wuLDRcJDAwXCHoLLgiAC1sKpwweCxoN3gmODH0KDw1hCkINMQv/DYAOGhB6Dn8QmAtkDzoMIxAsDw0Sbw71EbEOTxIXECcTVBHVEzITyBSNEFoT2xB9E1cSTxSzEpoU6RLgFEcQthPkEEgU6RCDFEUQWRT3EMgUPBHfFPsN9RJECq0QzA0WEiQNNRGjB74NUgX4C74FrAteCJsMIgghDBQHVAtZBUoKlgVrCk4HawuSBi8LSwnHDOsGnQukBe4K9wkSDZkJpwzcB3oLmQaPCpYGVwrDBDIJVgVOCf0E3gh+A7cHPgMWBz0C7wXhARAFv/sjAV/7TwCK/GcA5fom/7z60P4x+FX9x/cO/a72d/xW9kX8zfRu+9H2Z/wA+N78gvTJ+nH0avqL8vn4GfO6+IvxT/fb8FD2q/Mw9+7xufWo8R31Z+4I85TrQPGL6/vwrOxU8Vbw+PIa7/jxke4+8bntQvC46g/u4eho7FXl1elc5JzoAObL6JPl8edA4yjmpuJf5bfjluVI5KvlmuEr5DLgc+Oo30PjYNyk4aDdXuKM317jOuEi5P3hVOTY3mbiTt7W4dTfXOJb3lThw9xA4Krc8t8v3wPhBeRI4xXg7+DV22reHtxF3vbYTNxG1xLb99ia24bcId1B30TeY98h3tTcstxZ2/bbNtsI3A/bKdxQ2v3bQdom3BHeTt7Z4u/gp+Nz4Z3g7N8h3y3fZ9ss3S3Z0NvA2kXcU9sH3MrcH9y73ebb4t1T2xTc4dnV2OHXXtX+1S3VB9Zc2P7Xmdyd2ine5Nu53SXctOA93qfhUt/X4RHgJuL14JzjhOIp6L7lTes96CvtD+o269LpGulz6bDs/Osx8F7upfQf8cb4jvOH9n/yc/Pg8Bru+O1t6WTrVOtJ7Ivvc+4F803wr/RD8bnz4vBN77Tuue6K7jXuX+4C7EPt+u9X7yvz9fAO89TwT/HW72Dx2e919o7yTfif8+DzePGB73DvOe+s72DzUfIg+Fn1LPr39kz8nviS/c35ZPss+fr2avf09Aj3RPs6+zoC+P+wBxwE+wxUCLgImQcABzkIPA8KDvoSaRHMEyMTPhaTFX8VLhbiGMcYHx2dG00afhpGGpsayRrLGlIaUBqdGZsZIxfzF24YUBhtG6QZmxoHGX8XSBeaFsMWQhiiF1kZQhgpFq0W8RW1FnQYMhjEGpcZ8hrbGdsUzhZCFKEW2RmvGTYdjxu2GdIZIxgdGWcadBqiGToaSxzaG1UfvB2dIMAeNh7lHS0bvxw3HtMedCB+IB8hWiEpJH4jrSPTI54hYyO5JTwmXCpYKTgs7ioPLd0rkittKxsq2SrdK9IrAitNKycqsSoFLoUsni6bLHwuWCx3MEQtPS4MLOsr2irTKlgqNyb9J44lsCcdKAUp/iv5Ku4uWyyWLWgryCspKkEneieTJtYmRCRmJdEeYyLlJIkl+CtIKSkr7ChRKxcpRCqZKLIoyicuKQYooCSPJXgj2iQ5KcIn0iv5KOcnuSaWJT4luyaBJdYnqCW/KKMlsCb/I34kQSIHHkIesh2FHZIjEiCJIX8eJR25G5oa9xl8HSAbIB2hGiwc2BkUHIIZcRY7FvQWKxbqFU0V+hHzEsoUPxRPFvgUwBnPFlIdxhjZGQgXxBZ7FTwUNRQwFD8ULRPOE2EQbhLgFOMUWhzeGBUeuRlZFwcWiRPHE00S1BItEnMSxBSHEwESzhFdES0Rbw/JDzQOsA45E9YQNxNbEDwSbg+yEdEOSwsyC28EXgd+BCsHFAjGCNAM6woKDigLgAzrCZwOogqkCbMHuQFRA3QAkAI+AQQD7gD1AsgDlQS0B74GbwgoB88GQQYq/xsCr/8wAl0B0wJTAPoBlQLUAiP+HgAtAMMAggB1AFb8sf0W+U779/PH9z7zZfaK7rryVewy8IPw3/BN8irw9+8v7SzoR+fh3IbfdtJL2GnOjNS9zEnS3MvF0PHS39OT2rjXG91Y2YzZLdgx1HHWotIA13jN3NXVzkjYlto04I/oSely87bwN/dd9Lb0r/Ra8Yb0BvHm9bDuH/bN8xv6B/nl/b/7DQDdAaQDyQQ2BcoDXAS5/PD/T/Zw+4fuxPXd7ALzL+1A8dbqWO5J7NHtQuqi6yTqPeoh5jXme9xx3rDTeNaYy4HOmb+RxH64v71Aufa71LiUukC+Jr1Nv/y9d7z8vJe6fbzLtui6jbY+u8e6Nr6twrTDusgeyQ3ON8+G1OPWDt7T4FHr1uyv9l33/fgS/HH3S/17+8z/ivwo/xP4Y/qo8fjzL+427znvl+0r6t/pN+Mz5tTijOb44ZHmy+Tg53/tV+vq63PoIeKL4KDZDdnY00nTINH3zyTMmcypzEzN/dN00mPX/dV83RvbsOVb4eboBuWO7X7pSu9Q7JLqWusv7YTtNPOJ8P7yae8r8IbssOqZ6Bvp5+dN7wHtBfYn9D3+ZP2KB60HtxH8EfwdNRwQJIYhAir6JNwrmSTzH5obSRKpEJoFnQVO/bH8NPc/9WXx1u4W8ivtCPlD8DP+q/Md+OXxNPcM82r8Ovff+Fz2vvSu9Nz42Pb9AT/7bATb+zwDcfru/dH2g/T38Oz1svBd9TzvZ+/Y6mvrkuf36HTlXuuF5j/tMeiz9V7uVf699asC2/vZBLEBFwlHCWoaQRhiLWkoMT54N7VJWkNYVWxOPlqUVPFWuVR9WRlWHFqgVAVXiE//Sl9EGT9oOA0xECs5I0ceHRl/FFcPXAzWFOcNGRjMD9wZHBLoG0wVNBq1FrkfkxtSIAUdVxzNGt4b4hhWGTwUKg8YClQBCP3t9HXw/+lE5TnfrNuP2HvWxtkI2LTfjd4F57vn1/Xw9ZUMdAg3HIoWmSSWHzcqwyU1KqEn9SUkJkQheCN3IA0ityUXI0onmSFnIl0cbhsOFuAR1Q47DwkM7Q3yCtkHXAjcBk4JeRJnEVkgvRpxIewcCB7mG10cvxr0GKsX8xJ5EvsPhA7ECe8Ikv+7ASr+6P/zAagBiAcaBR0OiAkGDRYKGwHZBDr/tARQCacKbw7QDfUScxBvE6oQlgsaDL0JMQrGCj8Jr/1bAIP1sfnp9vv3RfRZ9JzwovAx65jsLfEr7+P2GfIm8MvudOmW60Dk9+ig40vo8emi6mfwW+yd6BDmMOHG35ndu9sL17rW7dmU18bVwdUC0BrUM9ct2ivi4OJJ7nfstfTx8jr35vYq++36NPqo+434dPtu+0f9w//D/zoB4gDV/EX/BgAjArUKeQkeEwEQVhTkEhQQwBJzEJMUhhUkGCoakxpzFIwWqRETE3gRHRCIDAoKDQdYA/74HPga71TvCesh6jbmOuUS3+jfnd1Z3nPhN+C04A3gkuPl4XnlFOPn3wLg8tjY2zrbTNyC3CXc+dqo2snbw9rJ19TYDNaq2PPYj9uE4x3jX+vS6SfrxeyZ75Hy6fo0/AkJYgfHEZQPqxRPFD4UphaOFIIYDBoVHM0cMx2kG2Qb6ReUFz8QUBH8D9UOiw7WC+4E0ARc/sr/qPk2/Bz5Qvuz/N38pfzO/Ar7FfzR/j3+4gMKAewGsgL6AIn/ovmT+yb6tfsB+Hf6MPyo/Oj+Rf40/dT9hgBWAF0CWQKMBUgFnwZAB2cFIQjMA+sIkwWgC/IMbhG6FJMX5hz6HaMhiSK/JA0mPyn2KRQobCqcJB0p4iY6Kosl1yhqIvYldSRWJd8h7yGUHOwcvxcwGLoPAhL+COcMmgcaCwcKywu6CXMLagdNCjgJYQvvCcULaQlEC1IIJwpSBDkHMwOdBbj/twKh+g3/qPnC/f322vuO9eX6kfaF+3L66f3/AO8BYP/YAQv7fwBd/kcD8wCrBX8CVwf4A5kIkALXBzMEJAhDBjcIvAY9B78A6AKs90L9tfXV+0z3yfxV/PP/8AAVA0gD/ASCAg0FSwIlBesB5wTN+3MBZ/piAMb8UgF//5YCTwGcA2MAcQP2/a8Cg/0VA2YCUgamB8YJ6gvBDP4KFA0KCGEMrgf5DG0G2AwbCL0NqwhJDREDpwgoAIEE5P3r/6j1w/e/6bft59yw47jWBt6M1fzbTNbR2w/a1N2P2+fehdyu35LfZuFJ3I/fP9YN3GrVHttk1P7ZQdZc2uHYJdsS2avaN9ik2VrVk9fG0TDVi9Au1KHRndTY0FzUKdUi16LXSdm/2Ajb/d0v3+7ftOFg4nvk2uW152/r5uuQ7qHuVu5u733uTPBW8PPxbPEf89TwSPPE9Kn1BfXc9Wfz0fRC81n0qO/28Wfu0fDY7y/x+u5y8GLtX+8y7HLu9evI7bfsQ+2L6svq5OW15pLhvuIs4pfhyeDg3+vb6Nys2/DcJt1B3hDgbOAv4WLhiOFb4XrhTODA3W3cHda51WjN9c0vxubG4L4zwJe+Db7rv+y9S8CVvnLEbMLMyePHntLlzzfYpday23Pcd+Nt5Gnst+y29b70Kv09+/L+H/59AcIAVAd3BLQFnAOjAGQARf2x/RH65vqW+af5FPxT+kz/8vvW/878BAIl/zkFfgKZB6MFEAtSCfcNZQyiEtUPbBWBEQEUGRAPEo0N2QyPCHYEZgH++nX54PBG8fTqtuus6TXp9OtU6TzsJems6JXn1uh96GLqeerZ7jvuC/SG8qv1EfVk+cn4cP2j/DP+j/57/tj/fv/8AFb+agAv/2wAhABkAKv+sv7X/dD9T/2g/W7/hv9pAx4DPQauBusMlgywFh0Uyx3vGR8fNRxmHU8chR5hHRcgUB51IGkewx/iHfAf1x3iIDceOx8tHQodwBvKGCMZsxckGAAZcRjeGaQY4hoZGdwXpRfcF/oXkBrpGc0cvxuUHfAczRxxHYId2h6rHxghySFKI08ifiSQI9ElVCSTJrwm3idgKHMoYydeJ7glqiULIz4jwiOBIuwheyBVHsAdpRxoHPsahRu2HV0d2iK8IAImIiN+JXsj/SKMIr0geCF1ICohUyFBIeQf/R/vH3Af6yBmH/MfbR6zHngdiBw7HNcaeBsSGmYbThuKHPYdjx44H+kfpx/mIKQgRyJzJDolFSglKEApwin/KIcqACrCKyguZi6NMNYvpTDSL30wdS8nMMwufS5ALeYrBytbK7cp0CpHKNMoBib8JNEiah/HHoYdyxx4HnccBB8cHFoh8BwQIacckh53G38dOBu/GjcaYxv9GmMdXBwIHL0bRB0zHFoeTByvHLYaNxsfGT4ZRhfUFEUUbxB8Ed0P9BDBEHAR8RLMEvMVshRaFjkVpRSNFJQShhP4ERoT8xHfEjIRMhIoEGQRtw/0EJkQPhFJEWIRSRKSEfsSbBHDEpwQ9xLjDx0QeQ3tC14KMwqjCIgIEQdgBeEEHANUAz0DLQN6AysDYAUJBE8FyQO8AY4B9f8hAAT/EP8e/5P+R/9F/vr/hv7dADf/SgEBALgCnAGrAyMD4QTgBGMFMAbqBWUHSAfdCDwI5gmmCGkKQQnLCtcIbwokBzgJagfnCDcIwggWCAUIrQP2BMn+nQGg/0gBjwD/ACoBhAAfACD/YPxI/Dj5ufkt9bL2I/Gw84rt9fBG6/ruD+sa7k3q8ezX6Frr/uZ06VTli+cv40rlduCy4pfen+CG3SLf/Nw53rLaw9zc13Hb0NiD3PXcl9+Z4Jzi6uF35Efgt+Qw4KLlgeSs6Kvl1emc5SHq9eb06mznIesM6cfrh+gz687nc+pB6Erq0uel6T/n7uht5h3oGuaW5x7kPebg4lfl/+PE5S/lUuYU5tbmH+YA51/mXOey5L/m5eOT5qLlpOdL5W3nGuUF58XkOea047zkruGF4nfdC9/+2QbcINb+2KHT/tZo1BbXsNRI1xLWXNhn2bHactt73FjbKd0028bdVdzz3vrbN9+s22Pfjd4a4dfgX+I54gnjcON749fhVuJU36bgIt6m36rdF99F3bveeN5p39ng8uA54jLi3ePP43DlkuUl6Aropupo6n7ry+tJ7gHu1e9P727w1e/L8PjvtO8k74Dvpu5C7xfuK/G07urx0e4G8LrtHu9i7dbunO3E8bbvl/TV8UX31fOb+gj2rPpM9o/5t/V793n0OPcc9CP4W/TK9wX05viO9Bj5vPRj+RP1zvmR9WD4IfVP+HX1l/mQ9lL7APjp/Ib5if5B+6sB+f3FBV0BbQmkBB0L5QaDDOoIDw9YC3wQ6gziEKANQhB9DYYOgQwMDgIM8A2nC0MOkgs7EHkMhxK2Db4ThA7uElsO2BKYDkATCQ/LEuQO7hFdDgYQGQ1iENoMrxH5DE0SrgyOEjYMHBHxCqwQXAraD8wJXw+pCfwPWAo7EBAL5hGzDDUTPw4BFpgQhhlFE+watxSCG5wVgxqRFTcazRVcGjUWuhqtFq4bZxcRHMoXWh4iGRYfmxl4HEUYhRo8F0YZhxZ/GA8WlBgMFjsY1hXPF6QV4hhDFtEZ0hYSGgEX2RnfFocXhhVyFKkTbxPEEt0ThBIXE4sRCBJYEOMRlA+HEjkPVhJ6DjYPUAwADEkKkQnkCHMIcQjcCYcJsQv0CpENaQzwDoQNYg/3DVcObA0sDZwMpwz7C/EKnAquCvcJ7QqTCRgKpwggCjkI/wg8B+wGzAUcBY4EFAM+A6MC1AJfAxUD6QLAAtACpAIEA7QCRAPDAp0EXAMHBN4C/AGFAQ4BrQAXAs0A9QFHAHL+/f3o/Mn8u/vY+w76vPpT+sD6Lvqq+q76Aftg+gH7svnY+n/57/op+GP6Fvn6+n/7SfzC/O/8rvzQ/GP7/vuD+k/7OvrT+qX4ifnp9YX3t/O29Ynx3/NG8RLzzvJI8zzzB/M3863y8/JX8lLzevJb85Hyt/Jg8jvyT/KL8SDymvLS8nbzV/OA81fz2PNq88jysPLP8fvx4PBR8VjvZ/Ct75XwxfHS8QjzwfIh8zjzNfPH8x302PQ79pH2Rfm9+NH7kPrc+mr6U/nN+RL6O/qF+dX5Vfj++LX46fjG+S351Pny+D75bfhL+Mn34vb59vn2Afcc9xv33veM9zv5UPh4+YL40vnK+Bn5jPht+eX4Jfv9+ff7l/pr/PL6Yftu+nX66Pmi+un58vr9+cn64/lW+sT5kPoz+u367Po+/F382v0i/tD+q/+8/zQB2gFPA/8E1gWLBlkHHgiwCIAKRgr5CzkLOQxtCz8L7gphCnoKRwp2Ck0KkgrJCPEJ7ge+CWUJ0wrQCu4LbQwhDQkOSQ7YDu4Ocw1QDnkLQw3ZC1gN1gysDTYOJw7FDjEO0A1wDb8MogwKC4ML8gg1CucG9gj1BVwIegaZCGMHIQn1B5IJfQgNCtoIfgrECLQKFwkaCzwJWAtfCgoMsAvEDIgKIAxHCusLGwzHDHkM3AwNC/4LfgqYC5wJCguaB+0JDQeZCT8HsQnxBpIJRwZOCRsGWAm1BU4JcQVZCQwG1QnQBc8JEAbuCecEKQmmAqkHdAGRBlL/4QSr/u4D+v5/A5b/SAPD/+4CLf7DAUD9EQF7+w0AT/v6/8n82AD5/A4BpP1+AZn9eAFJ/rcBXP57AZ37nv8W+kL+M/kf/Q74yvvh9/L6lvcU+jz3RPkS96v4EfbB9/709vZ29Jb2kfMg9vjxXfV28KT0q/DB9HXxEvUI8if1qfGf9DLv5/Kc7ZjxfeyE8F/q7u6L6Q/uo+m77RPpI+0h6fLsW+nu7H7obOy06IjszOcX7OflIev/5S/r6+UZ6xvnnOu16Ensb+jw66LnTush59rqh+fh6jLngOqz5vnpA+ZG6SjlZuhs5RHoUOWI50blFOfI5H3m7+PW5Q7jTuWj4ibl1+P25X7kkuYs5Tznj+W152jlwueu5dLn5OQR53rjxeVO4fHjWN8z4sfdxeD13OzfIt5b4A7f1OD231/hQOCM4ezfVuFm4Q3iROJ04tThN+KJ4pziZuMb483jY+Pr5BDkseWM5O3lvOQr5WbkGuNw44/iXOMD5GLkb+bc5aLoEefZ6Zjnmek957fokeb/6KDmIehH5jnnJeau6HvnOeuB6cDs++qb6+rqv+rS6mLqzuqw6XXq6ujo6brmhOjo5dfnIudi6G/oNelH6RbqYepX61rsOO1k7ivvhvAT8Rzyc/JS80nzQfSs8xr13PM49j70Cvew9CL4kPW5+Gf28/mu93H7B/nQ+4358/ws+qH9SPpO/cL5Bv1X+QP+zfnn//L6TgB0+9j/kfvW/mb7df6P+6v/k/zhAKT9kgGF/sACtv/TA9gAaQKVANAAHAD5AHsAfgEJAUACzQEaA78CRAT9A20FVgUiBogGcwaVB6MHGwmFCoQLxQ0JDhwQ7Q8ZEdsQGRJ4ETwSRxGbEOQPrQ5CDqUNMQ3CDfUMWg2xDBAOLg3hDrsNYg6HDWwPEA7fENUOaBNXEPgVKBI+FhwTuhZyFL0YvRZvG2AZAR1FG8IeCx3HHz4e5B5HHqEeih61HWMePx1kHikeBh8xHhkf1B3mHnwdsR6rHcke+h6GH40f7h8AH70fPSBrIAYhvCC/H9EfNh8wH0IeTh7CHbkdNh7LHc4dmh3oHdUdMB/JHhIgiB/UH6Af8B/JH3EgByBVIVog8yFyICAhvB+SICkfQSDHHt0fex6IH10e2B+5HmIgTB8oIIMfCiFRIJkh5iCvITQhhiLpIfwifCJIIxcjQiIeI4whXCP9ISYkHyERJLwg9SPCIUckMCIDJLghHiP2IAYiOyADIQcgcSAzIEgguSCCIPYgwyCGIL8g0SAZIaMhmiFqIt4h+SE5IR8gjx8RHpcd0RtvGxYamhmlGBIYmhiDF9sYWRf5F8gWWhgBF4oYLRekGEsXxxhnFy0YGheKGFAXDBmiF7MZERgdGmMYZBqbGEwajRjKGKUXwxZWFj8UqBQdE5sT1RLuEjISBhJ8ERARYQ9mD0oN0g0bDNgMogtiDHMLOgzXC4AMjQwBDYAMIA09DZ8NLw2gDTEMDw3JC7cMGwslDN0KvQtVCiAL9QmPCk0KYgpGChAKGAq7Cb8JYQlBCfsItAiPCK4IYwiACBYIJQcbB7sFDAY8BWwFsQTFBCUDnQPTAZ8C6wDiAWMAZAFCACYBvv+0AEz/QQAs/+T/7v5a/379Ef5p/OH8vfvh+0v5/vnK97r4Zfc6+Kz2wPcE9wL4ivd++N/2YfgZ9in42fUR+GH0JPfg8gf21vKK9W7yyPSt8dTzN/EM83PwKvIE7/jwkO3O77Ps+u5m7HXuRuwL7hLsn+087HPtb+xi7TXsL+0n66PsG+or7Hnp8utz6IDrdOcB683mmepX577qPOd+6kvmyemu5ULp9eMp6CjkGOhD5YfoIeVK6IDlSeg15ePnUuWm5zzlQefU4yfmX+IJ5SniouSP4ybljOMA5bvie+Qb4g7kL+Fx43/g4+Kn3y3igd/I4ZzffeEc4GbhPuAf4SnfOeDR3rffUt4h39Tdk95E3pLe+N7Q3iHgbt/64A7gv+BA4OffPeBK32XgG9/F4JbfbeHs3+Thpt/l4QvgIuIy4bDiK+If477iZeO+4//jZuSS5PvkROVi5o/mNeeq533oFOkN6qfqLOvu607sE+1Q7G7tcOyg7Szt7u3Y7Qjub+767Xbume2h7lftGu9X7Ynvd+2+76LtLvAQ7uLwue4O8SDvW/GN75Lx1e8j8aPvdvG57z7y8+8o8q3vEvJr77PxEu8E8aXuLvHA7ubxO+9o8zfwZPWH8U333vKo+PrzWfnN9Eb60vXQ+rb2Vvup92b86vgq/or6GwA2/EMBZP0TA9P+DgS2/8MD3f8hBFEAtATlAAYG8QEvCIUDQwooBacLhQYDDeUH/w0PCY0NYgn1DIQJDQ3kCZ4O8gqfECwMQhIsDSgTxQ0qElwN6hFYDdMRaA2xEOsM+g+mDAwPRAyVDiQM0g5rDDwQWA0kEpQOYRL0Dm8SOQ/+ErcPFRPmD/ES3Q/MEsAPXhP1D4QV/xDHFpsRCBY5EW8VBREMFHYQuhL4D1ATdRCiFEURShYvEl0XwxJLF7sSZBZTEsQVIBJIFpQSzhYPE/4WWhNxF7wTbBhUFMYYgxRFGCgUoRepEzIWsxJ4FJER5BKLEJgRvQ8EEWsPOxGiDy8SWhDSEvsQvhJCEdgREBH6D0YQlw6gDzwOaQ9ADkkPyQ5YD44Pdw9sDxAPRA4WDpQMzAxaCjYLTQi7CbUHDAnSB8QIMgirCDYJ8QhhCckIqQgrCOoHiAdIB/UGwwZxBg0G1AXrBYIF3QU3BY4FwQQTBSYE+wMsAzwDWAK0AqABHALlAMMA1P80/7n+tP5C/hH+zv0j/s79XP75/YX9qP1M/bv9o/0p/rv9fP4i/XH+Wfw7/p778/0i+6v9ZPug/f36G/3U+RX8xPgL+yD4M/rc94/5vfcH+ej3uvi191D4vPcd+Mr4h/hu+cf40vhm+AH46vdn94f3KfdM9/f3j/dV+If30ff79iL3S/b69VP15vRh9M3zb/MY87zytPJF8nXy/fHx8jjy+/Jh8tXyl/IF8xzzBfOb86by8PM+8jr00vL29NXz1PXx9KH2vfUj97X1Ffel9eP2GPVZ9v70APbv9TX2pPZa9pH3s/ZZ+Bj3yfhv94j5D/gx+rr4O/uk+Wr8nvob/Uj7Kf4O/HH/2Pzb/xX97P6J/Mf92vvK/cn7YP4S/Nr+Xfwo/6f8mf8Y/f//lv2e/7v9tP6g/bn9g/1c/bj91/1a/hz/XP+oAHUAfQEhAfEBiwHPAZwBGgFcAY8ANwF8AFYBMwHsAZ4BZgIHAucCGAPFAxoElgTyBEYF0wRiBaAEXgWwBfQF5AaVBskHDgeMCIIHLgn5B+0JlQi3CkcJGgvMCdwK+QkUCtYJXwmxCUQJ0wkyCe8JKAkKCoUJWAoNCrgKrgoiC+gKVAtVChkL0gnkCpMJ1wqOCGUKagfqCUEH9wlcByIKKAcYCswG5AmBBpwJvAX2CPUEOQjDBLwHBgTyBoIDSAbTAxsGOgQHBoEE+QUmBKsFwwNsBdMDdAWkA2MFQQMzBToDLQXlAvYELwKEBFQCewSnAoEExgJiBH8CBgRFASUDNgBdArn+ZAHU/EUA1Pux/xb7Uf+q+ij/Hvt4/x78EABE/CgAHvt//+L5tv6W+ND90fci/UL4Ev3f+Bn9NPkA/QH5pfwL+OX7/fYS+0P2YPps9Y/5NPR++EXzjfff8ur2l/Jj9nbyBPbL8vr1QvMW9kLzAfa68qb15/Ef9XzxwfTB8bn0E/Kz9Azyf/RW8fbzR/BF83bvtvKj7iPyvu148WLsePCZ6iXveekW7izpbO3o6MfsaegM7K3nRuvC5nrqS+b76ZzlaOlv5JToGOQx6AXk9ec25OTn6uQh6NTkAOhm5LjnB+R3597jS+dL5F/nq+Rc5xHlUeea5Vjnu+Us54fl4OZ65bXmNuV+5tPkQ+a15DjmjuQv5hvliOYY5hjnquZm50HnrOe459bnBujn5xbo4Ocn6OrnW+gb6BvoJ+iA5xHoaubC52rleuf/5HPn4OR75wnljOcM5WznG+U85+vk3eZU5EfmFOTu5ePjsOXk46LlYuTn5S7lYubl5dbm3uXm5j3loOb95IjmCuYX54jn1+fq6H7ojeo96Zjrpekn7MfpUeyx6RDsZelN7Fjp7eyD6U3tkel27ZLpRu4D6mTvxOr+72zrSfAb7Ebwx+zL8NXt2/Ey74PyTPDR8hzxI/PM8SD0tvLK9FfzSPRJ89jzQ/Nr9NLz3/Xw9Nj26vX29oz2/fYt99H3OPiT+a75xvqy+n/7S/s2/Ln7vPzt+1X9HPy2/TD8D/5M/Jb+k/yJ/x/9rgDO/W4BTP5WAuH+uQIz/50CS/88A9P/BASCAH0EGAHbBLIBYAVzAgYGVAPaBlkEzQdzBYQIZQbyCCIHAwmTB0YJ/wfCCWgIUQq/CEILPQnfC5MJ/gu/CbsL3gm+C0kK6wx3CyoOyAy2DsIN2Q59Dj0PRg8yED0QNhEdERUSyxH/EmISahQjE2sVmhPcFbcTaxbmE0wWxRNBFswTxBZAFDgX0hQSGLUVMBnNFhIayBcYGkkYpRmAGJcZ5hjlGXgZaxonGu8a0hrRG6kb2hyMHMkdUB2zHv0d/h46HtgeIB4eHp0dKR3sHIgcYBz3G+Ybyxu4G3sblxs4G6cbMxv+G9waTBzHGskc4hpZHYAbGx57HPMefh20HxEfpyByIGkhCiGrIYggQiEYINEgryDXIOkgoSDoIE4gySD5H2kgnR8OIGYffh80H0kfTB8DH2Qfmx5mH8Yemx8lH8wfjx/bH+8fwh9wIKEf6yBxH8Yg7x4AICceIx9yHX4eAx3tHc4cjR3cHMoc2BzyG9McfBv5HKAayxz6GY0cZBknHNgYmxtyGYwbUhqWG8kabxulGgcb8BlkGggZtRnPF+MY9xZJGMMWCRjlFgEYMRccGJAXTRj6F5MYLhjDGN4XrBjSFikY4xWaF2oVKRcoFbIWHRU0FqYUZxVoFKsUVxQGFIsTDxN4EgYSRRENEV0QXRCbD+IPlA5dD/INIQ8gDloPtw7ID7EO2A80DpIPjQ0eD4EMVw5jC2kNiwqHDHMK+Qs/ClsLIgrMCqMKnwoyCgAKhwlVCQUJzAh7CE0IhwglCPQHtQcYByYHrgbaBncGqgZmBokGqgUGBpIESAW1A50E9QL5A0cCWAOgAbUCAAEXAqAAmQGZAEwB2/+jAOv+5f9c/l//CP17/vD7v/3f+5n9L/y0/U78wv2x+3z9bvrs/P74SfyQ+DD82/hw/J74WPwE+Pb7IPdM+272mvrS9c35wPSg+OrzePeG8332lPPE9cbzMfVZ82/0bPKX857x/fKz8H/yre8Q8nLvHPJb7zfyFe8d8vHu6fH/7RLxvezW79Lrme7r6kPtQOoG7Lvp8uop6QLqpuhL6Vfo6Oiw54jocub/53vltOdb5efn3eV06Ebm7ehh5i/pEOYk6Xfl0Og35YTo3uT853HkP+ck5Hbm0OOZ5fvj/+Rv5JzkmeQy5CLkneN+4yjjRuMo407jh+Oy40jk4OMO5cHjtOX043TmieRA54/lDeg25mvoPOY56Afmu+fZ5Sjn7+Wz5qTlFuYW5W3ljOTu5DzkuOSW5AnlwuRq5YzkteVi5BbmSOR+5ljk6+a05GjnweUi6BTn4OhJ6G/pKem26VrphOlJ6RrpLumc6EfpMujI6QboYur55wzrEOj462jo/+zn6IjtPent7ZHphu4R6jLvquoo8Hbr8PA17MHxBu3/8hzu4PMI7+3zh+91873vpfND8J30KPGA9fjxQvay8on2KvOR9onzCPcu9Kv3+PQk+L31gvh79iT5XfcZ+mf4FPto+dr7Pvqd/AT7pP3b+3T+iPzr/vf8av9k/SEA6P0VAYb+FAIm/ykDyf9OBG4ABwXWAJwFKQG4BswBmAdZAsYHmgIiCAIDewhxAxQJBgRyCgMFswvxBcQMxgabDYAH6w3yB+0NPQjBDXAIzA3CCOYNIQkIDosJtg5HCncPFAvwD7cLNRAyDGQQigymEM4M1RDrDMEQ0wy5EL4MWBEPDUUSog3SEiEOZBPADtUTXg+cE6YPDhO7D1MSqA+AEW8PWxF2DycS4w9YE3AQSRTPEGIUuxD+E3IQbhMlEKMS2A8gEs4PxBH0D6kRUBAtEgURnxKqEc8SHRLjEmkStxJ5EjESPBJYEbkRyBBDEaoQ+BC0ELcQ7RCNEPcQTRBbEMEPSg8FD1EOaA69DRAOtA0NDuQNLg7tDTIOPA5HDnUONQ4dDrgNwA0bDQUNPAygC/4KkQr4CSAKWAnMCd4IWQljCLQI1wcFCEEHcQe0BtQGGgZDBoIFoQXrBLEEPQTIA7ADVAOBA4kDwwPeAyQEbQMaBEsCnwPhAOECnf8aAuT+ggG//iwB3v76ALv+rwBt/mMA9/0VAF39xf8E/aP/gvxw/+/7L//e+yX/H/wv/5T8NP/R/Pr+pfxt/mv8wP0s/Ar9G/xy/Fj8Ffyl/N77vfyk+1n8P/uG+7P6wPo6+iX63PmK+YL5M/lJ+fv4G/nG+OX4wfjB+I34fvhr+EX4j/g4+Fz4DvjY9833IPeD94r2Xfd19oX3Q/ad97D1dvcj9UH3+PQp92T1T/cI9oP3TPaA90v2VvdQ9i33bfYL99X2BPcu9+X2fPes9kH4qPbJ+In2zvg+9ub4IPY++VT23/ne9lP6efdg+vr3w/q1+Lj7uPmW/Jv6Jf06+1n9iPsc/Xz71fxX+8b8S/vp/GT7Uf24+879NPxp/tj8Af+J/UD/C/5n/3T+BgAK//AAtP9sARgAlgFMAMoBiQD9AdAAMwIoAS0CbgG7AYkBWQG3AXEBIQK5AZYCGAL9AqgCWwM6A5MDAwTIA94E9QOTBQsERgY2BIsGRwSYBl8EzAatBOUGBAWqBjkFCQY6BY4FSAVsBX4FdwXFBaMFFwa+BV8G9AW6BhoGDAcbBk0HKAaPBzcGxgdzBgAIjwYNCGwG3Af4BWIHPQWuBusELgbTBNoF6wS7BWYF9gWjBTYGVgVLBqEENgbPAw4GOQPyBf0C5AXvAsgF1wKABQYDQQWVAyYF/QP5BOADkwR6AyEE+gK/A1sCagP6AVEDuAFdA4QBfwNnAbUD2wCqAyMAdwNz/zQDtf7WAir+hQKq/TMCQP3xAe38vAGG/HgBL/wtAdD7xgBP+zIAv/p7/1f6zP7y+Rv+ZPlm/QX55PyG+HH8v/f1+0X3s/sd96D71fZt+0X29/p/9Ub6t/R1+Ur0ufg+9Bn4GPRh95Dzcfb/8oL1r/LE9IDyMvQ38rXzpvE382TxBfNr8RbzxfDg8vHvl/Jw73LyEO9M8tbuJPJr7srx6+1U8WLt1PC07EPwTOzk7zTsxO9J7MvvQuzR7/rruu9z64DvouoT7wrqse6q6VbuL+nT7d/oVO276ODsjOhm7IPoCeyu6NrrkuiZ6yDoP+ui5+3qQOex6hvnlOrT5l7qUeYB6vblrOnG5WPpluUU6Uflrejv5D3onOTL55jkfecR5W3nmOVh50TmaefQ5mnn4OYz5+DmB+fV5ubm1ubW5vTm3eb85t3mFOfn5kbnAOd95yHncucn507nKOeO52Pn+ee351Ho9eda6PnnEejB5+Dngefn51XnCeg45yDoIOc/6CHniOhX5+/ovedo6Unoweng6MHpWOmU6cHpiuk46t3pzuqb6oDraOsT7OfrVOwI7Dns7evh60PsuutO7f7rWO5h7Pfuvewt7xbtWu+Z7eTva+6R8FPvGfEa8JzxvvBb8lvxXvP28Xv0gvJq9eXy2/UB8+z17vLp9dny7PXS8h327vKi9kbzU/fH8/f3WfSQ+P30IPm19aX5cvYP+iT3Rfqu94r6LPgl+7/4APxd+ez89PnD/Xn6bf7r+sf+P/sB/5T7Uf8I/J7/jfwUAC/9ygDz/bQByv67AqP/oQNZAFUE6AD2BGoBrgUAAn4GsgI5B3ADtwciBBAIygSLCIQFKwlDBuoJ/wa3Cq4HegtNCBcM1whKDDYJZAyYCaIMIArCDKUKDw1EC7ANDQx8DuEMOQ+gDYYPFA59D1AOgw+ODtgP+A6GEJsPJxFCELMR6hBTEqERtxI0EvMSoxJ/Ey0TIRSvE3wU9xPUFC4UJhVWFH0VeBRNFtQUMBc4FcEXdRVcGL4V6BgLFjsZRhaeGZUWABrtFkwaOheaGoMX2Bq8Fxsb8RdhGykYfBtQGHEbdhhFG6EYOBvxGFcbaxlnG+kZgBtxGq4bBBvrG5obFRwcHPAbbRzBG7McpBsFHYIbWh1qG7wdUBsfHmMbkh6NG/0ehRstH34bNB+bGyAf4Rv5Hk4cxh7HHIYeYB1SHhkeOx6rHiYe5B4FHtUe3x2hHsMdQh6gHY0dTx26HOUcJhyFHMkbKRyvG9sbthuTG5obNBtqG9UaWhudGkUbexr0Gloa0BpvGgob0hoRGywbnRpIG+kZPRtkGTgbFRk9G5QYERvBF6Qa8RYmGn8Wxxk8FnUZ/hUaGfQV2BjcFYoYshU1GM0VBxjtFdsX7xWfF9YVUBerFfEWoRWeFmEVKhahFG4V4xOwFFETCRTMEmsTgBLzEkASjhLkES4SjRHiESMRnBGREEoR2g/jECoPeRCpDh4QWw7WDzkOpQ/6DWgPmA0kDygN5g6ADJQOyAs/DiQL8Q1+CpgN8gk4DYoJ1QwUCVUMfQi0CwYIHQuwB5QKSAcGCvYGiwnNBi8JiAbLCA0GTgh2Bb8H8wQ2B6YEwQZeBEgGEQTIBdADSAV+A8EESANHBBwD1gOdAkADBgKoAogBLQIjAdMBwgCLASEALAFS/7QAZv4lAH79if/J/Pr+O/x4/uL7Ef6g+7v9Uvtp/ez6GP1S+rv8kPlc/MP4B/z598D7UveP+9/2bvuG9kT7K/b5+q71d/rj9Kv5E/TD+IPz7fc38zT3J/OX9hLz9vXU8kH1ifKH9CHyyPO38RPzZfF/8gHx+vF28Hzx2+8V8Q/vr/Aj7krwO+317y/sju8u6yTvZurK7tnpee6V6TbuQOnY7droW+3G6Prs6uio7P/oRuz16NPr9+hw6wjpJevf6NDqjuh+6lvoUOo66DjqQOg76lzoRuok6B3qqufE6U7na+ki5xnpM+fZ6HbnpujS53noKOhJ6EnoAugz6KnnEehY5/LnGuez59rmZeef5jznhOZa55bmu+fW5gDoD+fP5xHnQ+ft5rXmy+Zt5tDmaeb85ovmOufJ5ovnG+fq53vnV+jk58zoV+hA6dLop+k/6evpoOkI6ijqG+rm6jzqwutt6rHsuup87RLrAu5o64Hu3+sC72/sa+8D7crvl+0Z8Bzuf/Cf7hLxJ++O8Yrv3/G97zvy3+++8gLwbPMv8DX0Z/AF9aXw5vX08M32UPGs97DxZvgB8sH4IfLv+C7yQflX8rj5qfJL+ifz1/rH8077gPS8+1f1Efw+9k/8Kvek/Cz4L/1F+cz9Wfpm/lX7Ov9S/EwAT/1PASb+EALF/qACPv9IA8L/EwRgAMkEAQF7BbEBTgZ+AgkHSAN9B/EDwgd7BPUH8QQfCE8FXAiZBasIxQUdCdYFyQnbBZgK0wV8C8wFZAzWBQUN4wVeDQAGnA1NBtgN0AYdDocHRg5NCEQODAlMDswJSg5zCi8O6gokDjwLVQ56C7cOnwseD6ILmQ+cCzEQqgvRENwLVhEsDIkRiwx9EfsMTxGADQERCA6xEJEOVBABD/wPVw/fD6YP6Q/iDxoQDBA2EA0QEBDYD/wPqA/1D4cP5A9zD/cPgQ/fD4MPjg9lD2YPTQ9wDzQPeQ/7DkUPhA7ZDtwNaw4rDQ0OjgzLDRcMfQ3CCxsNkQu4DIwLRwynC+YL4QuRCyUMLgtRDO4KcwyuCmwMKwoaDIMJkQvLCOMKIQgrCqoHiwliBwoJNQemCOcGQwhlBtYH1wVwB1QFFwfZBMgGYAR7Bv8DOgbZAxcGzQP9BbID0wWaA5wFfgNNBSkDxgSTAgIE6QEaA2QBMwIjAWwB7AC2AIQAAwADAGv/bf/5/tb+sv5T/pr+v/2Q/lb9pf4f/dP+ufzd/l384f4s/O7+A/zu/tr72P6R+5r+ZvtO/m77Bv5X+6H9R/s+/Tb76/wP+6H8CPt//O36Y/y2+j78gvoV/CL6xPvL+Wb7mvkD+2j5iPqA+SL6BPrp+Yn6sfmC+jj5A/qX+Mr5Pvj6+UT4N/p4+Ev6tfjb+cD4Hfmo+Kn4rvhc+Lj49Peh+LD3ifi994z4N/i9+DH5Kfk7+pf50/rG+f76uvn3+pf5/fqC+UH7nfl++8f5hfvr+Z77MPoA/Kv6kvxI+wv91Ptd/UH8v/2k/En+C/3v/nH9hP/C/eL/8P0sAA/+dAAt/pcAO/6cADv+qwBC/r4AS/68AE7+6QBu/koBtP6VAfz+3QFR/x8Cr/8sAvz/KwJAADMChAA7Ar4ARQLyAE8CJgFwAnABlwLMAcICNAILA7ICSgMjA20DdwOQA7kDoAPkA7wDEQTvA1QEGgSgBGUEDgXTBJkFFQUNBiUFWAYaBX4GDQWIBiIFhwZNBX0GeAVlBqAFQQbGBR0G+QUABh8G5QXlBZ8FSwUyBZYEvgThA1QEYwMLBDwD8gMzA+cDHwPPA+4CnwOjAlwDcAIlAysC7gK4Aa0CWwGMAhsBlwLTALcCjQDuAhcAFQNV/xoDrP4hAyz+JgOr/RADXP3yAjf9zAIg/ZICIP1PAgH98gG7/HgBqPwaAdf84QD3/KAA1fw+AJP8zP9p/Gf/XPwZ/0H8zv7k+2v+OPvs/Xf6af3K+fL8Lfl//G748PuQ90X78Pav+qf2Pfpt9s35IPZO+b/1w/hX9Tv4CfXL99f0f/ev9FX3dfRB9/bzJ/cd8/T2IfK39irxefYy8Cb2Vu/B9bbuV/VF7uP0Be5r9Pjt+PMg7pfzVO4782Xu2PJi7nrySe4m8hzu0vHz7Yfxou0g8RrtjvCN7OzvF+xG78vrse6H6yfuRuut7THrX+0b6y7t5OoF7YPq2uzm6ZvsXull7C7pTew96T/seekx7KbpCeyZ6b3rbell6z3pG+v86OTqsOjC6oTozupv6PnqS+gq6zLoX+sd6Ivr3eeP64Dnaes25zPrE+f16uTmluq15h7q3ua96VLnc+nh5ynpXOjT6I/oWuiF6MznWuhB5zHo1+Yg6KDmHeif5jjo3OZc6EbnbOi/52/oOehQ6JLoPOjS6GboBem36B7pM+ks6dPpOOll6jzp4+pG6VPraOnA66rpIOwJ6mbsd+qY7PDqrOxl68fs4esC7WzsSe307K3tfO0n7vvth+5U7sfufe4c75Lu2+/C7s7w++6N8RLvHPIZ75TyLe8f82jvovPA7/HzF/A69HjwcfTV8LD0NPEh9aXxY/X38Z/1QPIZ9qzydPYO8832dfNF9/Pzn/dj9AD4zvRe+Cr1tvh19Uj50vUY+kz28vrQ9qj7T/c//NT36fx5+J39P/k0/gz6sf7f+i3/vfud/5n83v9T/QoA7/1jAIj+8wAZ/48Bjf9DAu//OQNbAFIEygBpBTYBagadASwH9gGzB08CDgi0AjwIHwNUCJkDXwgXBIAIoQTeCEQFZgnuBfsJjgZmCgoHowpmB+oKwgdDCygI4wuxCNAMZQm2DRMKfQ63CgMPQAtKD7ELlQ8zDMIPsAzPDycNDBC7DYEQaQ40ES4PCBLzD8MSlxBUExURxRN2ES0UyhF2FAsSrRQ+EicVjhLWFfUSbhZKE8cWehPNFn0TwBZ9E9IWmhMPF9sTdRdDFLUXrBTNFxIV+xeUFQEYCRbcF2UWzhfEFrkXDhfHF1oXIxjBF4YYKRjVGIoYFhnzGDoZVxlXGcAZeBknGqEZhRrpGdoaLBoRGz8aFBsiGuoa8hmwGvYZkRoiGo0aMRqAGjQacRpCGmYaaxpnGrkaeBoEG4oaUhukGq4bzhr7G/4aIxwmG/0bLRudGxgbVRsPGx0bCBvqGvoaxxrtGqga3xqRGtoaaxrUGhkawxqwGbIaRBmiGgsZqBoiGckaKRnKGv4YmxrcGGAavxgkGnYY3xn7F5gZhRd0GTgXhhnlFqsZYRa8GdYVuhlnFacZBRVrGbYUCBmOFI0YgxQBGG4UYBdNFLwWPBQtFiQUrBX7EzcV3BPYFLITfxRvEyEUHhPBE6YSVBMcEucSqRGXEi8RURKhEAwSJxDYEagPohEGD1YRcg4MEd0NwBBUDXoQNg1vEFENgRBVDYQQZg2HEGgNdRA7DTwQ6wzjD1sMYQ/OC98OeguADicLKg67CssNKApXDW0JyAynCCgMxAdrCwMHrgqkBhoKeAaVCXsGIQm6BskI/AZwCPYG7weLBjkH6AVqBjAFmgWBBN4EBARUBJ8D8QMQA5YDTAI9A38B9gLFAMgCIQCoAqP/mQI7/4sC5f54Ar3+cAKQ/lsCQP4pAub98gFw/asB5vxdAWP8FAHf+8UAePt3AB77HAC8+qP/XfoU/9T5Vv4d+XL9ivia/DT44fvl9zP7kPeN+mH3CvpL96T5Ffc/+a720Pgj9lX4nfXc9x31YfeU9ND2E/Qx9qzzkfVi8wH1LfOE9NzyE/Rb8qnzn/FD88fw7PIG8Lbya++c8vvul/KV7obyJe5b8uPtLfLK7fvxsO228XntV/EW7eLwwOx68IbsMfA97Ozv5Ouj73frTO8d6/Du3OqI7pbqAu5s6nLtVerd7DXqROwP6rfr2ek968Xp9erC6dXqjumv6kbph+oI6WLq4+hD6u/oL+oQ6RbqPOn06XzpzOm36Zjp9eli6U3qQOm66jzpEutK6TPrYek564/pPevd6UDrPOo865jqMuvg6j3rGets60Lrp+tN6+PrPesd7Bfrb+z56uLs9OpA7fXqg+3/6sLtIuvt7VHrD+6N61Du3eu27jvsNu+V7MHv4OxY8Bzt/vBT7YPxc+3O8X3tEvKU7Wryyu3E8hnuFvN67mfz8O7Z84fvdPQ/8CP1BvHe9dXxjPaU8iT3O/PA99Lzavhb9Cf52fTa+Tz1avp99Qf7vfWi+wD2Bfw09kf8bvaD/MH21/w890z92/es/XT4B/4E+aX+p/lc/z76BwC6+rIAJ/tEAXz70QHU+48CT/xmA+v8KwSQ/b4EMf4pBc3+nAVz/wYGFABLBpoAfgYJAa0GZgHnBr8BQQclAq0HlwIOCAoDYwh/A7gIAAQMCYIEXwkDBcsJjAVQChoG2QqkBmkLLgfyC7AHQwwUCFgMXAhODJUIPQzMCDUMCQk8DEoJSgyKCWwMyAmtDAcKCQ1BCmUNawq0DX4K/w2LCkAOmQpiDqkKdg7ICpcOCAu+DlwLyw6wC7YO8QuiDicMmw5UDI4OaAyEDm8Mhg5yDIYOcAyADnAMXw5rDCwOZQz8DW0MwQ19DHUNjwwWDaMMqgyxDEsMxQz5C9kMnwvaDFQL0gwgC8IM/AqnDOcKhQzcCl8M4Ao9DOMKHQy6Cu0LXAqtC8gJWgsNCfgKWQiYCsEHPAo6B9cJvgZlCVkG6AgkBnMIKAYMCE0GrQdwBkoHkgbsBsIGowbgBmUG1AYrBqcG+wVKBskFwgWWBSwFbAWJBEYF8gMoBXMDEwXyAu8EbQK1BPwBagStARUEcwGyAzIBQAPyANACtgB0AmwAMAINAAAChf/WAc3+owEP/mwBcP0zAQP9+gDA/LsAlPxqAIj8FwCT/Mn/jPxx/2b8Ef8w/LL+8PtT/q778v15+5L9Wfsv/VX7zvx/+3/8xPs+/Ar8CPxP/OX7hvzR+7P8zvvp/OT7C/3++w/9DfwI/RT88vwL/ND88/uk/M37dfyh+1D8fvsv/GD7H/xS+zf8Xftk/HH7o/yJ++L8nvsB/aD7Ev2d+w79mvvt/Jf73/yr++n81fv9/Aj8Jv1B/F/9d/y1/bH8Jv7s/H/+FP3H/if9Ef80/Vz/OP24/zr9FAA2/VYAJf2MABX9uQAV/eUAMP0JAWr9EAG4/RABH/4OAZ3+FAEp/z4Bw/91AVUAqwHRANgBMAH2AXEBFwKgASwCvAErAsUBHgLGAQoCxwEDAtYB+gHxAekBFQLRAUcCuAGCArQBzALFARgD8wFjA0ECoQOmAs8DHgPqA38D4QPIA74D+AOMA/wDRwPrA/0CzQOyAqoDbQKaAzYCiAMDAmkD0QFDA6YBHwOIAQQDfQHuAoQB1AKaAZcCsQFBAsoB8QH5AbEBOgKFAY8CYgHoAkcBQwMwAZUDAQHMA8YA6wN1AOsD/f/DA23/gQPR/isDM/7NAqv9egI+/TkC6PwLAqH88wFk/OkBLfzkAfr71wHH+7QBjftsAU77+QAW+2MA8Pq2/9P6/P7A+kX+ovqa/XT6/vxC+n78APoL/LH5nvtX+TP79vjA+pP4S/om+Nf5wPdx+WT3JvkI9/D4s/bX+Fn2zvjz9dD4lfXf+D/18vj39AX5tfQS+W70Dvkh9Pv4xPPU+FbzmPjW8kn4SPLq97DxfPcg8QX3mvCK9ibwDPbL75D1ku8f9XLvtfRQ70r0Mu/l8xbvg/Pu7hzzve6s8oDuLfJK7qXxI+4d8fTtjvC57QLwdu2E7zntIe/+7Nbut+yb7nDscu4o7Fbu3+tD7pzrOO5c6y3uK+sh7v/qEO7H6urtjuq37V7qfO026jvtEer07PLps+za6XzsvelQ7K7pPeyt6UTsrela7Knpd+yR6Y3sb+mX7Ebpkuwh6X3s+ehT7M/oCuy+6LPr2uhT6yjp8uqq6ZvqU+pQ6hLrF+qw6+HpIOyu6W/sjemK7G/pbuxX6SzsR+ny61Pp2OuB6cjrwum36wjqputR6qrrourI6/jq6+tG6x7siOth7L3rsezd6xDt7et37evr3+3h6zbu0ut37s7rpu7n68TuJ+zf7pXsAu8s7TLv3O1o74vuoe8n7/HvqO9W8AjwxPBC8DnxV/Cw8U/wGvIq8IPy+O/48sjvdvOm7/7zm++U9LbvP/UC8AX2ifDZ9kPxm/cX8jv48/LA+MjzMPmK9I/5KvXX+Z31Dvrj9Ub6CfaR+if27fpI9k77dfas+7f2D/wZ93/8mvf1/DD4af3L+OT9Zvlr/v359f6M+n7/FfsDAJr7fwAY/O8AiPxPAeH8qAEj/QkCU/11Anj9+QKg/YsD0/0iBBv+xgSI/nMFG/8NBsb/kQaEAAMHSgFZBwoCqgfIAgwIiQNsCEMEvgjqBBQJggV7CRUGAAqmBp8KMwcxC7EHpwsaCBYMfQiADOEI5wxGCUwNqQmpDQcKAg5fCmUOugrVDhcLSQ90C8kP1gtGEDgMqBCPDPAQ4wwqETYNaBGSDbQR9w0LEl4OeRLFDhMTNg/FE6kPcxQQEAwVbxCDFccQ1BUgEfQVdRHeFcIRpBULElkVTRISFY0S7hTYEgIVNRNDFaUTnhUgFAkWpRR8FjAV5xayFUEXIBaKF3IWwBemFu0XvhYaGMYWQxi+FmAYsBZ0GKgWgBitFn0YxxZsGPQWTRgyFyQYfRf7F88X1xcaGLoXVhivF4AYvBeeGOYXtRgiGMoYVxjXGIYY4BjDGPMYExkSGVcZLhmAGUEZpxlcGbMZcRmOGXUZTBluGfAYXRmMGEEZOxgpGQIYGBnvFxkZBBgzGSAYWRkuGIIZIxiiGf4XuRnVF8MZpBe6GWsXmBkmF1cZzRb3GGEWghjeFfsXUxV5F80UCBdFFKsW0RNqFn0TShZCEzsWJhM1FhoTKRYLEwEW/xLDFQETdhUJEyMVBRPNFN8ScxScEiMUPhLfE7kRoRMcEWgTdhAxE+kPAROSD90Sbw/BEnYPpRKbD4sSwA9yEscPUxKqDzUSaw8XEvwO8xFpDsERxA2DERQNNRFsDNgQ0AtwEEILAhDMCpkPbwo8Dx4K5g7ZCZEOkwk4DlAJ1Q0NCWkNvAjrDEoIVwy6B7ELHQcJC4AGaQrxBdkJdAVcCQYF8QitBJgIagRRCCgEDgjnA8gHowNwB1gD/wYTA3cG0ALgBY4CRgVRAr4EDgJVBLkBCgRYAdsD5wC7A3QAmgMRAG0DtP8mA13/wgIQ/0sCxv7NAYX+WQFE/vYABP6qAMP9cwBx/UUAC/0ZAJT86P8O/Kv/j/tq/xH7H/+X+sn+M/py/tX5Ff58+bX9H/lW/bb4+vxN+K785fdy/HL3Qfz39hL8a/bb++r1ofuC9WP7GvUP+7z0qPpk9C76EPSi+c3zD/mK83b4SvPb9w7zSPfH8rr2ffI+9jvy2/Xx8Yf1kvE09R3x1PSb8GH0GvDZ85vvO/Me74vyt+7g8XXuTPFH7tHwLe528CjuPvAh7hfwLe4I8EzuBvBd7v3vW+7k70nuwO8k7pDv9O1b77TtI+9u7fDuKO3K7uLsr+6b7J/uX+yZ7i7sme4D7Jju5uuX7t3rmO7h65nu7eub7vzrmO4a7JDuTOx87ovsTu7O7P/tF+2U7V3tEO2U7YDswe366+rtkesQ7lXrNe5N61rud+uK7s7ryu5G7Azvx+xW70btnu+x7ebvAe5K8DzuwfBb7jzxW+7D8UnuN/Ig7ovy7e3R8sjtC/PC7UHz6e1z8zzuqPO57ufzVu809ATwh/Sw8M30Q/EE9bfxT/UX8rz1a/JB9q/y3vbn8pD3GfNZ+ErzKvmA8+X5tfOF+u3zDfsy9IL7gvTk+9v0OPw49ZD8ovXt/Bj2Uf2X9rj9Ivci/rD3i/5E+O7+0PhO/1L5q//G+QsALPp1AIn66wDi+mYBO/vkAZv7YAID/NoCd/xSA/f8wgN//TMEEf6nBKj+IQVF/6EF5P8XBnUAcQbwALsGWQH1Bq8BJAf6AUcHPQJpB4ICiwfRArAHLQPdB5YDFggEBFsIcwSqCNcEAgkmBWUJXwXSCYUFRAqdBbsKsQUeC8MFYQvbBX4LAAZ0CzcGSwuEBggL4wa7Ck4HgArFB18KPAhfCqYIgAr5CMYKLwkzC0sJsAtKCSwMNQmeDBsJ8QwHCSANBQkbDREJ4wwpCYAMSgkCDGoJhAuOCRkLswnJCtkJnwoGCpgKOQqsCmkKzwqUCvQKsAoRC7oKEwuqCvEKigrECm0KjApiClAKcgoRCp0KyQnXCnQJFAshCUoL0whtC4gIdwtDCGMLCQg8C90HCAu8B9AKnwebCnsHZQpLBywKDgfnCcMGkQlxBiIJIQagCNAFCQiEBWYHQAXCBgcFKAbTBJoFnAQeBV8EsgQYBFgE0AMUBIgD5wM8A80D7gLGA6ACygNVAtYDCwLgA8YB3gOFAckDQwGaA/0AUgO4APkCbgCVAiIAMwLT/+ABf/+gASr/fgHU/ncBgv6MAUD+tQER/ukB+f0aAvn9NwIR/jYCNv4OAlr+uwF3/kQBe/6uAGf+CABH/mr/IP7h/v39d/7l/S/+2/0G/uH9+v3y/QH+B/4U/hn+LP4l/kH+KP5R/iD+Uv4S/kT+CP4q/gb+CP4O/uT9Hv7D/Tb+rv1V/qX9d/6q/ZT+sf2s/rj9u/62/cf+rP3d/qH9A/+Z/T7/l/2J/5392v+q/SgAuP1mAMb9jwDR/aMA4v2kAPz9mQAi/okAU/57AIz+dADA/ncA7v6EABD/nQAm/78AM//oADf/FAEz/z4BKv9iASL/egEf/4QBKv9/AUj/bgGC/1gB2v8+AUgAKQHDABwBPQEYAagBHgH9ATIBOgJPAWICdAF7ApoBjgK+AaEC2gG3AuwB0QL1AfEC9gEVA/IBQQPpAXMD4QGmA9cBzQPQAeADyQHTA8MBnwO8AUQDsQHNAqABRwKLAcIBcAFMAUsB8gAcAbQA3gCMAI8AdQAvAGMAwv9OAE//MgDb/g4Aa/7n/wf+w/+u/aX/X/2U/xf9kP/U/Jr/lvyt/138wv8q/M7//fvJ/9f7q/+2+3f/m/s2/4b7+f51+9H+Z/vK/lz76P5S+yD/RPtj/zD7mv8W+6//9vqW/876S/+g+tb+ZvpE/iD6pf3N+Qr9cfl7/A/5BPyv+KT7UPhd+/b3Kfub9wH7PPfe+tX2uPpo9o369vVa+oX1IPoZ9d/5t/SR+V70OPkL9NH4t/Ne+F7z5fcB8233ofL99kbym/b48Uz2uvEP9o3x3PVv8a71XfF89VHxQ/VI8QX1NfHD9BPxhPTc8E30ivAg9CDw+POi79HzHO+e85fuV/Me7vvyu+2N8nLtFfJG7Z/xOO058UPt5/Bh7a3wiO2D8LPtYvDZ7T7w8e0M8Prty+/r7YDvx+0x75Dt5+5J7aju9+x37p/sVu5J7D/u+ust7rbrGu6D6wjuZOv17Vvr5+1r6+Dtkevi7cfr7e0D7PztO+wN7mHsE+5u7AjuXuzm7TTsr+3362bttusU7XnrwOxQ63LsQusr7FPr8uuA68XrxOul6xLsj+ti7ITrqux96+bseusT7XbrMe1w60PtZetT7VjrYe1K63LtPOuH7TLrn+0v67ntO+vW7Vjr/O2P6y3u4etr7k3stu7L7A/vVO1z7+Dt3e9n7kzw3+668EPvKvGR75rxx+8I8ufvdvL47+Ly/+9F8wLwnPML8OrzHPAx9DjwdfRh8Lr0lPAH9c7wXfUL8br1RfEa9njxefaf8dD2ufEY98fxU/fM8YP3z/Gv99zx3vf38Rn4KPJn+HPyyvjZ8kH5V/PC+enzRfqK9MD6NfUs++X1ifuY9t77T/cx/AX4kPy4+AP9YfmP/fn5NP54+uz+2/qx/yL7dQBZ+zIBjfveAdD7dwIq/PoCm/xqAx79yQOh/RgEGf5fBIH+oQTW/uUEGf8tBVb/fQWQ/9QFzv81BhEAnAZbAAcHpwB2B/IA5Ac9AU0IhQGtCM8BBQkeAlAJegKSCecCzwlqAwoKBARKCrcEkgp6BecKQwZHCwAHtAupBycMMgiZDJ8IBg34CGsNRwnHDZsJHQ75CXMOaArSDuMKOQ9mC6kP6gseEGYMlBDVDAURMw1uEYMNyBHIDRMSCQ5MEkkOdhKKDpsSzA7BEhAP8BJUDysTlQ9yE9MPxBMQECAUTRCAFIgQ4BTEEDkV/hCGFTQRwBVoEeIVnBHsFdMR3xUPEsMVUxKeFZ8SfxX1EmwVURNuFbMThxUZFLoVgxQBFu4UVhZeFa8WzRUAFzcWPBeUFloX2xZTFwIXJxcIF9sW6hZ5FrMWEBZvFq8VKhZgFfAVKxXKFRMVuhUZFcEVNxXYFWgV/RWmFSkW6RVeFiYWmhZZFtsWexYZF4wWTxeQFnEXjRZ4F4wWZBeMFjgXkBb+FpAWwBaJFowWchZrFkgWZBYLFn0WvhW1FmgVBBcQFV4XvBS2F3EU/hcxFCoY/RMwGNYTDxi5E8YXnhNeF30T3xZQE1IWEhPEFcESPBVgEsAU9xFQFIsR6hMnEY4TzBA4E38Q6hI5EKYS+w9rEsEPOBKLDwYSWg/TES4PmREJD1sR6w4aEdIO3RC0Dq8QjQ6VEFgOlBAXDqoQyw3PEHkN+hAgDR0RwgwuEWIMIRH8C/QQkguqECcLTBC/CuMPYgp8DxMKHQ/SCcsOnAmGDm0JRw5BCQwOEwnMDd0Igw2dCCoNVQjBDAUIRgy0B7oLaQcdCykHcAr4BrUJ0wbvCLoGJQikBl4HiwaiBmYG+QUvBmoF5QX7BJAFqwQ6BXoE6ARcBKQERwRwBCwESAQEBCwEzwMUBI8DAARKA+wDBgPZA8oCxgOaArUDcwKjA1ICjAMzAm0DDgJEA+EBCwOnAcMCYwFtAhwBCwLaAKYBowBFAXsA8wBjALYAUwCPAD4AfgAYAH4A0f+GAGT/jQDO/o0AFP58AEL9WwBr/CgAoPvp//L6pP9t+l3/Fvob/+j53f7b+aP+3vlr/uL5NP7X+QD+tfnM/XX5mf0f+Wr9tfg7/UT4Df3R99v8Y/ej/Pr2Y/yX9hv8OvbQ+971iPuF9Un7MPUZ++L09/qa9N/6WvTL+h/0tvrn85r6svN1+njzTPo78yb6+PIK+q/yAfph8hH6D/I6+rnxe/pg8dP6CPE4+7Pwp/tn8Bb8KPB5/P7vyfzp7/z86u8N/f7v/fwg8M38R/CF/GnwMfyA8OH7hvCd+33wcfto8F/7T/Bj+zTwePse8Jb7D/Cy+wjwyfsJ8NP7D/DU+xnwzfsk8MP7MvC/+0Dww/tR8Nj7ZPAE/HjwR/yO8J78qfAE/cjwcP3q8Nr9D/E6/jXxkP5d8dv+ivEj/73xbf/68b//PPIbAITyfwDO8ugAFvNPAVvzrQGf8/wB5fM5AjX0YwKY9HgCFfV7Aqj1bgJM9lQC9/YzAp33EQIx+PYBsvjoARv56wFy+fwBv/kYAgj6OQJT+lYCpPptAgH7eAJt+3sC6ftzAnj8YwIU/UsCtP0rAlH+AALe/s8BVv+aAbb/agH9/0cBNAA5AWQARwGZAHEB2wCxATQB9gGkATMCKAJVArcCTwJIAx8C0APFAUoETAGwBMcABAVHAEoF2P+JBYn/ygVd/xUGUf9tBlj/1AZm/0oHbf/IB2L/Tgg7/9YI+v5ZCaP+1gk7/kQK0P2mCmv9+woY/UYL3fyHC7n8vwus/PQLrPwiDLP8Swy5/GwMtfyEDKP8lAyB/JgMT/yUDBL8hwzQ+3QMj/tiDFD7VAwZ+1MM5vpiDLb6hwyJ+sEMXPoPDS36Zg38+cANyfkKDpH5PQ5X+VcOHPlXDuL4Rw6u+DUOhfgsDmf4Ng5S+FUOPPiKDh/4zg7y9xcPtvdfD273ng8m984P5vbuD7X2/w+W9v8Pg/bpD3j2uQ9v9mwPZPYBD1b2eg5I9uMNPvZEDTv2rQxF9iUMWfaxC3b2Tgub9vgKxPaiCur2RAoH99wJFvdoCRL36wj99mwI2/b0B7X2hAeU9iIHhvbNBpD2gQa29j0G8fb5BTv3uAWG93cFyfc8Bf33BwUj+N4EPvi/BFL4qgRq+JgEjPh/BMD4VgQK+RcEZ/m+A9L5TgNE+swCsfo+Ag77rwFZ+yMBkPuhAL37KgDs+77/LPxY/4n8+f4N/Zz+tP1B/nX+5v1E/439DgA0/cUA2PxfAXn82AEU/DYCp/t7AjP7rQK8+s8CRPrlAtL5+gJo+RgDD/lLA8n4mgOY+BAEfPinBG34WwVn+B4GYPjgBlb4kwdI+C8INPiuCB/4FAkM+GUJAfipCQD46AkH+CgKGPhtCi74uwpI+BELY/hvC3n4zguH+DEMh/iZDHX4DA1M+I0NEfgXDsn3pg6D9ysPUPeVDzz31g9Q9+cPivfHD+H3fA9C+BMPpfieDvv4Kg5B+cUNdfl5DZ35Rw28+SsN1PkeDeX5Fg3s+QgN6fnwDNz5yAzK+ZEMtflLDKL5+wuY+aALnvlAC7L53ArS+XMK+fkHCh/6nAk9+jIJT/rJCFX6YghT+v4HTvqdB0z6QQdQ+u8GX/qkBnL6YwaI+isGmfr4BaD6ygWd+qEFkfp9BYj6WwWG+jwFl/oaBbr67wTv+rQELPtjBGr7/AOi+30D1PvpAgD8SwIv/KMBY/z4AJ38SgDe/Jr/HP3r/k/9Pf5x/ZL9fP3o/G79P/xO/ZP7H/3l+un8M/qx/ID5dfzU+Dr8MPj++5v3yfsW9577ovaG+zr2g/vV9Zf7b/XC+wL1+fuO9Db8FfRu/Jzzm/wt87b8y/K4/Hzynvw+8mn8CPIY/NbxuPuh8VP7YfH5+hrxuPrM8Jn6f/Ch+jTwzvrw7xz7su+B+3Xv7/s171r87u62/KLu9fxR7g79/+38/LPtu/xv7VL8OO3N+wvtN/vj7KT6u+wd+ofsrvlC7Fn55Osd+XLr9vj06tz4derL+APqwfiq6bb4cOmk+FXpg/hY6VD4cOkH+Jbpq/fE6T/38OnL9hTqV/Yu6uj1OOqC9TLqJvUi6tL0D+qK9AHqUPQG6iT0JeoM9GXqBPTF6gX0P+sJ9MvrB/Rh7Pjz9Oze83ztvPPw7ZXzSu5u843uRfO37hPzz+7W8tzui/Lj7jTy7e7U8QHvdvEl7ybxYe/q8LTvyvAe8MHwmPDL8Bzx2/Ce8ebwE/Lj8HXyz/C+8qbw8PJo8BDzGfAn87rvQfNQ72Hz4O6T83Du1vML7i30u+2T9I3tAvWI7Xb1t+3q9RfuWfah7sH2Qu8i9+Dvfvdi8NT3svAk+MPwb/iX8LP4QPDw+NjvKvl172f5Me+s+RnvBfou73L6a+/z+sTvfvsq8AP8jfB3/Ofw0fwy8RL9b/FB/Zzxaf288Zn9z/Ha/djxMP7W8Zb+0vEG/9HxdP/V8dr/5/EwAAjycwA58qEAf/K+ANbyzQBF89MAx/PQAFv0ygD99MMAofW+AD72uwDK9rsAPvfAAJT3zwDN9+4A8PchAQf4ZgEd+LwBPPgaAm74bgK1+LECFPnUAob51AIF+rcCjfqJAhj7XAKi+0MCKfxFArH8aQI6/agCzP39Amr+XAMU/7sDw/8TBG0AYAQHAaMEiAHbBOsBEAUzAkEFZgJwBY8CnAW5Ar8F8gLWBUUD3gW5A9oFUgTKBQ0FuAXgBacFvwacBZ0HmQVmCJwFCgmfBYEJnAXICZAF5gl3BesJVQXvCTAFCQoRBUkK/AS3CvMEUAv2BAoM/wTZDAkFqQ0RBXAOGAUlDx8Fwg8pBUcQMwWzED4FBRFHBUARSwVnEUsFfBFNBYMRUgWBEWIFfBGABXkRqwV9EeMFkREhBsARYgYPEqIGgRLeBhYTFAfAE0YHbxR0BxIVnQebFcEH+xXaBzQW6gdFFusHOBbdBxwWwgf7FaAH5xV9B+YVXwf+FVAHKxZRB2oWYwesFoUH7BazByMX5wdPFxgIcRdACI0XXAikF2gItxdlCMgXUQjRFzMIyxcMCLAX3gd7F7QHJxePB70WdwdFFnAHyBV+B1MVogfwFNoHpBQhCHIUbAhaFLUIWhT0CGwUJwmKFEsJphRjCboUdAm+FIEJsBSLCZEUmAloFKQJORS0CQgUyAnWE+MJphMGCnYTNQpFE28KExO0CuASAAuvElALfRKcC0oS3QsSEhMMzhE5DHgRUQwQEV4MmBBiDBcQYQySD1oMEw9QDJsOQgwrDi4MxA0TDGQN8AsMDcYLugyWC20MZQseDDILyQv8CmkLwgr8CoMKgwo9CgMK9QmACa4J/whyCYUIRgkXCDIJtQc1CWMHTgkmB3cJAgesCfUG6An4BiwK/wZ3CvYGyQrNBh0LdgZtC+8FtAtBBecLewQFDLIDDwz5Ag0MWAIMDNMBEwxmASUMCQE/DLIAVwxfAGIMCwBbDLX/Ogxg/wMMEP+6C8X+Zgt//hQLPf7GCvf9gQqq/UQKUv0NCu/82gmD/KcJEvx3Caf7SwlJ+ygJAfsPCdj6AwnL+gMJ2voKCfP6FAkN+xsJFfsYCQT7CgnV+vEIivrMCC36owjG+XkIYflSCAf5MAi6+BEIfvj0B0z41gcj+LcH/feYB9X3dwes91QHgPcrB1f3+QYx97sGEvdtBvf2DAbh9pgFy/YTBbb2gQSe9uwDhfZcA2v22gJT9moCQvYVAjr22gE89rcBRvanAVT2owFe9qABYPaWAVP2fQE69lEBE/YRAeX1wwC19W0AhvUUAF71vP9D9WT/NPUL/y71sf4t9Vj+KfUD/hr1tv399Hr9y/RO/Yn0Lf069BT95vP2/JfzzvxT85r8IfNc/AHzHPzx8uX77fK9+/Pypfv/8pr7E/OQ+zDzfPtU81f7ffMf+6vz0/rZ8376CPQs+jr07fls9M75ofTX+dT0BPoF9VP6NPWz+mH1FvuQ9Wv7xPWq+wD2zvtG9tv7mPbU+/T2wvtV96X7sPeF+wL4YftE+D/7bfgj+3v4Dftx+AH7T/gE+x/4Ffvs9zD7v/dP+6f3aPuu93j72Pd4+yz4Z/uh+Ej7Lvki+8b5/fpT+uH6xvrU+hj72/pH+/D6XPsR+2b7OPty+2T7kfuR+8n7wPse/PD7jfwc/BT9Rfys/WT8U/57/AP/iPy1/4/8XwCT/PkAl/x+AZv86wGd/D4Cmfx4Aoz8nwJ3/LICWfy7AjT8wAIP/MoC7/vhAtj7CgPK+0sDw/unA7n7HASl+6AEf/slBUL7nwXw+v0Fj/o5Bi36UQba+UoGpfkuBpj5DAay+e4F7fneBTv64wWQ+gAG3Po3Bhv7hAZC+94GVvs/B1b7nwdI+/YHM/tDCBn7hQgE+74I9vrrCO/6EAnt+igJ7/o1Ce/6NQnv+iUJ8PoJCfT64Qj9+rMIDfuECCL7Xwg4+04IUPtXCGb7fgh3+78IgvsUCYX7cAmB+8YJcvsNClz7PQo++1QKHPtXCvn6Swra+jgKwvokCrX6GAqz+hgKwPoiCtf6MQr3+jwKHvtACkX7OApo+yEKgvv/CYr71wmD+64JavuOCUL7dwkV+28J6PpyCcT6egm1+oQJwPqICen6fQku+1sJjfseCfn7wghm/EgIyvy4Bxv9GgdP/XgGY/3kBVr9ZgU7/QoFD/3TBOH8vwS8/MUEq/zaBK/88QTO/PwEA/3zBEz90wSk/ZwECP5UBHD+AATW/qYDNv9FA4j/4QLO/3sCBwAUAjQAsgFZAFsBdwARAY0A2wCeALgArgCjAMIAlQDgAIgAEQF0AFkBUwC3ASEAJQLa/5wCf/8TAxT/fwOc/tsDHP4lBKD9YgQs/ZUEyfzIBHn8AAU//EAFGfyJBQH82QXz+ykG7Pt3BuX7vwbc+wAH0Ps9B7/7egeq+7gHkfv5B3n7PQhh+4UITPvWCDr7Lwks+5MJI/v/CR/7cAof+98KIPtGCyP7oAsi++4LHPsuDBH7ZAwA+44M7/qxDN76yQzU+tMM0/rPDNz6vQz0+qAMGPuADD/7YQxo+0IMifslDJ37CAyg++cLk/vEC3n7nAtX+3MLNPtHCxX7FwsE++AKBfubCh77RgpM++AJkfttCeX78ghB/HYInfwDCO/8nwcx/U4HX/0UB3f96gZ6/cgGa/2mBlH9fgYv/UsGDf0NBu/8wQXa/GUFzfz8BM78iQTb/BEE8/yWAxX9GAM6/ZoCX/0cAn79ngGT/R8Bnf2jAJv9KgCQ/cD/fv1m/2T9IP9F/e7+IP3D/vf8l/7J/F/+l/wL/mH8mv0s/A79+vtw/ND7y/uy+zH7p/uq+rH7PfrO++b5APyk+UH8bfmF/DX5xPz6+PP8svgO/Vn4Ef3t9wH9cffl/On2xvxd9qv81fWe/Fb1ofzj9LL8e/TM/Bn06fy58/78U/MD/eXy8vxr8sz86vGT/GXxU/zj8Bn8a/Dv+wLw1/uv79D7cO/T+0nv2vsx79z7I+/U+xbvvfsF75r77u5u+8/uPfuo7gr7fO7Y+kzuq/oa7oX65+1n+rHtUPp57UH6Pe0z+gHtI/rE7A76i+zz+V3s1Pk57LP5JOyT+Rvsdfkb7Fn5I+w6+SzsFfk27Ob4P+yu+EfsavhN7Bv4UOzD907sZ/dJ7Av3P+y19jHsZfYj7B/2Guzf9RvspfUq7HL1R+xD9XLsGfWm7PD03+zH9Bntn/RQ7Xv0hu1X9LftNfTp7RL0Ge7s80fuvvN37ofzqe5F8+Du+vIe763yaO9l8r3vKPIc8PvxgfDc8efwyPFD8b7xjvG38cfxr/Hu8aLxC/KN8SbybvFJ8kPxgPIP8dLy1fBB85fwy/Nb8Gj0I/AR9fHvt/XE70/2m+/L9nrvIvdi7033V+9T91bvPPde7xb3b+/29oPv7faX7wr3pu9T96/vxPe071L4tu/v+Lbvivm07xn6t++Q+r3v7PrK7y774O9f+//vgvsm8KD7TfC9+3Lw3vuN8AH8nvAq/KXwWPyo8In8q/DA/LTw/fzH8EH95fCM/Q/x4f1F8Tv+gPGc/r7x+v768VP/LvKh/1ry3/958gsAjfImAJvyMACp8iwAxPIfAPTyDQBF8/z/tfP2/0H0AQDe9CMAgvVfACL2sQC39hQBP/d/Abr35wEp+EUCjPiTAub40AI4+fgCiPkNA9X5DgMj+v0CcvrZAsD6pwIK+20CT/s2ApD7DQLQ+/wBEfwOAlj8RAKo/JwCA/0NA2n9iQPV/QYESP5zBLz+wgQs/+4Emf/zBAMA1wRuAKQE3gBpBFUBNwTRARsEUQIcBM0COgRHA28EvAOtBDAE6ASmBBcFIQUwBaQFMwUwBiUFxQYMBV8H8gT7B94ElQjUBCgJ1gStCd0EIgrgBIUK2QTWCsUEGgupBFULiASSC28E1QtiBB4MagRtDIsEuwy/BAgNBgVQDVYFlQ2nBdoN8gUkDi8GdQ5ZBs8ObQY0D20Gnw9eBhAQRgaDEDAG7hAmBlARLAafEUMG2RFmBvsRjwYIErUGBBLSBvwR3gb+EdwGFRLMBkkStAaYEpwG/RKLBmkThAbUE4wGMBSiBnYUxQalFPIGuhQlB7kUVweiFIAHehSfB0gUsQcTFLwH5hPJB8oT3AfBE/gHyhMeCN8TTQj3E3sIDBSmCB0UxggoFN0IMBTqCDUU8Qg8FPYIRRT+CE0UCglQFB4JSRQ6CTEUXgkJFIQJ0hOnCZITwglQE9AJFhPSCekSxgnOErEJyBKZCdESgAniEmoJ8xJZCfgSTgnsEksJxRJQCYYSXwkyEnoJzxGcCWcRxQn+EO4JmxAWCkAQOQrxD1sKrA97CnAPoAo8D8sKDQ/5CuMOKQu4DlELiw5mC1oOZgshDlEL4Q0sC5sNAgtRDdwKCA3CCr0MtwpyDL4KJQzSCtkL7QqKCwoLOgslC+sKOgufCkYLVQpECwoKNQu/CRQLbwnfChgJkgq3CDIKTgjBCd0HSglpB9kI9gZ+CIgGRggbBjMIsQVICEQFgAjQBMwIVAQhCc8DcglAA7QJrwLkCSUC/wmrAQcKTAEFCg0B+wnrAO8J3gDqCdgA6AnQAO0JtgDyCYsA+AlIAPcJ9f/rCZT/1Qkw/7MJ0P6MCXv+Zgk7/koJFP44CQr+MgkY/jAJNP4uCVL+Hwlf/gAJTv7QCBX+lQi1/VUIMf0fCJn8+wf2++sHVfvvB8L6AAhE+hYI4vkpCKH5NgiA+TwIgPk2CJr5IQjD+fsH7/nBBxL6dAcl+hsHIPq8BgX6Xgba+QkGovm+BWb5gAUk+UoF4/gYBaf46ARu+LIERPh3BCz4MgQt+OADS/h/A4P4FQPN+KQCHfk0AmT5zAGR+W4BnvkiAYj55ABQ+bIABPmLAK74agBW+E8AB/g5AMP3JgCP9xUAZ/cDAFD37P9J99H/U/eu/3H3hf+k91b/6fcg/zr46P6K+Kz+zvh1/v34RP4P+Rz+A/n8/dv44v2g+Mn9Wvis/RH4if3N92H9jfc4/VX3FP0f9/b86fbh/LP20Px/9r38Uvah/DP2dfwq9jf8OPbp+132k/uT9j770Pb2+gj3xvo497X6VvfE+mP39Ppe9z37T/eX+z739vs390z8RPeQ/G33uPy498D8Ivis/KX4gfw0+Uv8xPkU/ET66Pur+s378PrH+xX71Pse+/L7Ffsb/Aj7S/wD+378Dfux/Cr75PxZ+xH9kfs3/cv7Uf0D/FX9NvxC/WT8GP2T/N78xvyb/P78WPw7/Rj8e/3e+739q/sA/oH7RP5d+4j+SPvM/kH7Dv9L+0r/ZPt6/4j7nP+v+67/0/u1/+37uf/8+8X//vvf//f7DgDp+1UA0PuuAKj7FQF0+4QBM/vzAe36XAKx+rsChvoJA3n6RAON+mwDwPqBAwf7iANS+4kDlvuQA8b7pAPc+8wD2vsHBLz7TwSI+50EP/vlBOj6HwWF+kgFIPpgBb/5bQVq+XgFKvmFBQX5mgUD+bIFI/nKBWb52gXE+eMFNPrjBaX63gUI+94FTvvkBW379AVh+w4GLvsuBt/6UQaD+nEGLvqLBu35nwbK+a4Gyvm8Buv50gYm+uwGdfoRB9D6OQcw+2IHkPuCB+v7mAc7/J0HfPyVB6r8gAe//GkHu/xZB538WAdt/GYHL/yFB+v7rgei+9oHX/v+ByP7Ewj8+hcI7foJCP367wcs+80HdPupB8v7ggcj/FwHcfw1B6z8DQfV/OcG7PzIBvX8sgbz/KcG6fymBt38qQbT/KoG0fykBuL8kQYK/WwGTP02Bqf99QUS/qsFhf5iBfL+HgVO/+IEkv+uBL7/fwTU/1EE3f8hBN7/7APe/7UD3/+CA+T/VgPu/zcD/f8mAxUAIgM0ACUDYAAsA5oAMAPhACwDNAEXA5MB7gL4AasCXwJPAsUC4QEmA2QBggPoANcDdwAlBBkAbwTX/7kEr/8JBZz/ZQWT/80FkP9GBob/yQZw/1IHSP/WBw7/TQjF/q0Icf71CBn+IgnF/TkJd/08CTP9Mwn6/CUJzPwWCaX8CgmI/AYJd/wKCXT8FwmF/CwJq/xHCeH8Ygkg/YAJWv2fCYP9vwmT/eEJhf0CCl39IQol/ToK6PxJCrL8SgqM/DwKefwgCn78+QmT/NIJsvyzCdf8pAn6/K0JGP3JCS399Qk6/SQKPf1ECjv9Swo2/TEKMf33CSz9ogkq/T8JLf3WCDj9cAhM/RAIa/2zB5b9VQfF/e8G9f2BBh7+BwY7/osFSf4OBUf+mQQx/i0EDv7NA9v9egOe/TADWf3sAg79qALC/GMCePwYAjT8xgH++2wB2vsGAcv7lgDU+xwA7fuc/xL8GP83/Jf+Uvwb/ln8qP1L/D79Jfzf/PL7jPy8+0L8j/sD/HX7yvt3+5P7l/tZ+9D7FPsY/MD6Y/xd+qP86PnJ/Gb5zfzX+K/8RPh1/LX3Kvw099z7x/aa+3T2avs39lD7DvZL++31UvvO9V/7qfVt+331dftL9Xf7E/Vq+970T/ur9CP7e/Tp+kz0qvod9Gv65/M7+qnzI/ph8yb6EPNC+rzydPpn8q76F/Lp+s/xGfuR8Tj7WvFF+yTxQfvu8C37svAN+2zw5fod8Lr6yO+U+m/vdPoX71/6xO5P+nXuRPon7jb61u0i+oPtBfox7eb55uzJ+azssvmN7KT5juyd+bHsk/n17ID5TO1e+aXtLfn07fL4L+6y+FPuePhl7kv4cO4t+IHuGfic7gr4yO7z9wLvzvdD75f3g+9P97rv+fbn7532CPBB9iDw6fUy8J31QPBd9U/wLvVa8BL1YvAJ9WjwEfVp8CT1Z/A89V7wUvVW8F31UfBd9VrwVPV18EL1qfAp9ffwB/Vd8dv00fGk9EryYfS68hj0FvPP81fzjvN/81rzlfMy86jzGPPD8wXz8fP28jX05/KQ9Nvy+vTP8mz1xfLj9bzyWfas8sv2kPI392Dym/cX8vD3ufEz+EjxXfjM8HL4VvB1+O3vbvie72b4bu9o+GTve/h/76T4ve/i+BnwNfmJ8J35/vAU+mvxkfrD8RL7/fGN+xPy/PsO8lb88/Gd/NLxzfy28ev8qPH8/K/xBv3K8Qv9+PES/TXyHP198i39yPJI/RLzcP1W86H9k/PX/cbzCv7z8zH+GvRJ/jz0Uv5X9FL+aPRR/m70Wv5n9HL+VPSZ/j/0x/4p9Pn+GvQm/xj0TP8n9Gr/TPSE/4r0l//g9Kj/TPW1/8f1vv9F9sX/v/bR/yv36P+D9xIAx/dWAPn3sQAi+B8BTfiXAYn4EALc+HoCTPnMAtf5AgN1+hoDG/saA7v7BwNM/OkCyvzCAjT9lgKM/WMC1/0wAh7+/AFm/s8Btv6uAQ7/nQFw/6QB0//CATQA8wGNADcC2wCCAhoBzAJLAQkDdQEtA6ABNAPRARwDEALpAl8CqgLCAm0COQNAAsEDLwJWBD4C8wRsAowFqwIaBvMCkgY3A/QGcwM9B6MDdwfJA6kH6gPaBwYEEQgkBFUISASnCHQEBgmnBHYJ4QTvCRsFcwpOBfkKdAV8C4gF9wuEBWIMbQW7DEYF/gwVBSwN5QRHDb8EWA2nBGQNpARwDbcEhg3bBKMNCQXQDTcFCg5ZBVQObAWpDmwFAw9eBV4PSgWxDzoF9A83BSMQRgVAEGUFURCPBVoQwQVeEO8FYhAaBmUQQAZnEGMGYhCIBlYQsgZDEOMGLhAXBx0QTQcaEH4HKBCqB0wQzQeBEOsHwhAHCAkRIghNEUEIhBFjCKkRhAi3EaIIrxG6CJARywhfEdUIJRHZCOoQ2gi5EN4InBDnCJwQ9Qi5EAwJ8BArCTgRUQmHEX0JzxGtCQQS3gkdEgwKFxIyCvERTgqwEVwKWBFeCvAQUQqBEDkKFBAbCrAP/wlaD+oJEg/gCdkO5AmtDvQJig4PCmwOLgpNDkoKJw5bCvUNXgq2DVEKZg02Cg0NEwqxDOoJWwzBCRMMnwndC4UJvQt5Ca4LegmsC4oJrQunCaoLzQmZC/gJdgskCjwLTQrvCm8KlQqLCjYKnQrcCakKjgmsClAJpgofCZwK+wiPCtkIgAqzCHAKhwhhClEIUQoTCD8KzwcoCogHCQo9B+QJ7Aa7CZMGjwkvBmUJvwU9CUgFGgnUBPsIbATdCBQEwgjNA6YIlQOOCF8DeggjA3AI2gJxCIICfQgfAo4ItAGgCEQBrQjTAK4IXwCjCOf/jAhr/28I7P5RCG3+PQj2/TcIj/09CEL9TggX/WUIDf1+CBz9lQhA/a4Iaf3PCI39+Aij/SwJo/1oCZD9oAlr/cgJPf3TCQr9twnX/HMJrPwJCYz8hwh5/PsHdPxzB3f8+wZ//JgGhvxKBoz8DgaP/OAFivy4BYL8kwV1/HEFYfxSBUX8OQUc/CYF5vsYBaL7CgVV+/MEA/vQBLH6mQRn+k8ELPr5AwD6oAPo+VED4/kUA/L57wIM+uECLvrhAlD66QJt+u4CgPrpAo361AKU+q8Cnfp9Aqr6QwK8+gEC0/q8Aen6bgH8+hcBCPuvAA37NwAH+6//+voe/+n6j/7U+g/+v/qs/av6bf2a+lH9jPpR/X/6Z/1y+o/9Zvq9/Vf68P1J+iP+O/pR/jD6cf4n+n7+Hfp1/hL6Vf4D+h7+7fnV/dT5iP28+T79qfkD/Z753/yd+dr8ofnw/K75H/3A+Vn93PmT/QT6vf04+s79dPrD/bX6mf32+lL9MPv2/GH7j/yD+yb8lPvE+5T7dfuB+z37XPsg+yn7IPvy+jr7vPpm+5b6m/uG+tH7kfoA/Lj6I/zz+jr8OPtC/Hz7RPyx+z/80/s7/OH7O/zl+0L86PtO/Pb7X/wW/HL8SfyN/Iz8q/zY/M38J/3r/HT9Af28/Qf9A/73/Ev+yvyc/oH89v4b/Fr/pPvA/yf7IgCy+nQAUPqxAA/60QDw+dMA8/m5ABH6iwA7+lEAZvoVAIP65f+P+sn/g/rH/2f64v8++hIAD/pRAOH5jQC5+b8AmvndAIn55QCD+d4AivnUAJr50ACx+dsA0Pn8APT5MwEi+nsBUvrTAYX6NAKy+pkC1fr8Aub6VQPl+p8DzvrUA6j69QN1+gQEPfoGBAP6AwTK+QIEmPkEBG/5CwRQ+RQEPvkYBDj5FwRE+QsEXfn4A4L54AOu+cMD3vmoAw76jgM7+ncDZ/pmA4/6YAOy+mcD0/p/A/L6qgMO++EDKfsfBEL7XARV+44EY/uuBGr7vgRw+74EePu4BIn7sgSr+7QE4fvBBCr82gSD/AAF5PwvBUH9YAWT/ZMF0f3CBfP96wX2/QwG2v0kBqP9MwZY/UAGBP1IBrL8TwZw/FIGRPxRBjb8SAZI/DUGfPwVBs787gU3/bwFr/2IBS3+UQWn/hoFEv/kBGb/sQSd/4QEuf9gBL7/SAS2/z4Eq/9ABKX/SASr/1EEwP9VBOn/TQQmADcEeAAUBOEA5QNcAbAD5AF6A3ECSAP5Ah4DdAP6AtkD2wIkBMACWASnAncEjgKIBHcCkgRfAp8ESAKwBC8CyAQQAucE7AEHBcABKwWOAU4FVgF2BR4BpgXlAOMFsgAyBogAlQZnAAcHUgCBB0gA9QdEAFcIQgCbCD4AvwgyAMYIGwC7CPj/qQjJ/58IlP+kCF3/wQgm//EI9v4yCdD+eQm4/sEJrv4ACrT+MwrJ/lgK6f5zCg3/hAoq/5EKOv+ZCjb/nwoe/6AK9v6ZCsX+hAqS/lcKZv4KCkX+nQk3/hQJOv55CEv+3Qdi/lEHeP7gBoX+lQaF/m0Gd/5mBl3+cQZB/oQGJv6PBhX+iQYR/m8GF/46BiX+8QU3/pwFTP5ABWP+6AR6/pYEj/5KBKH+AwSu/rsDsv5wA6v+IQOZ/s8Cev5+AlX+MAIw/uUBDv6XAfb9QQHp/d4A6f1sAPP96f8A/l//CP7T/gf+S/73/cr92/1S/bL93/yD/W78U/36+yX9hfv2/A77yfyb+pn8M/pk/Nj5KfyM+en7Tvmn+xT5Zvva+C37nvgA+2H44voq+Nf6/vfb+uL36PrU9/n6zfcE+8T3Bfuv9/76hvfv+kX32/rv9sL6hfan+g72jPqQ9XL6E/Vd+p30T/o19E763/NZ+p/zcPpz84r6V/Ol+kHzuPom8736//K1+sjyofqA8oX6MfJq+uLxVfqc8Un6Z/FF+jzxQvoZ8Tv69fAn+sjwAfqS8M35VvCP+RfwUvnk7yP5we8L+bTvEfm+7zH53+9m+Q3woflC8Nf5dfD8+Z/wB/q98PT5zvDK+dTwjPnS8D/5zPDw+MPwofi28Fz4pfAi+Ivw9vdn8Nn3NPDK9/Pvw/ep78H3X+/E9yDvyff17s337e7N9wjvxvdG77X3oe+X9wvwbvd18D731PAL9x/x3/ZW8cD2efGu9o7xp/ae8aT2rPGd9sPxjfbl8XX2FvJX9lvyN/ay8hn2FvP+9YLz6PXw89H1WvS29b30mvUZ9Xn1bvVa9br1PvX+9SP1NfYI9WD25vR89rz0jPaG9JT2RfSY9v7znvaz86v2bPO99irz2fbx8vr2xPIf96byQveX8mX3l/KH96LyrPe08tT3yPIA+NjyLvje8lz42fKF+Mjyq/iy8s74mvL2+IbyJvl68mP5efKu+X3yA/qH8l/6lPK8+qHyGPuw8m77xfK8++PyAfwJ8z38OPNu/Grzl/yX87v8vPPY/NHz9vzY8xX91fM4/c3zYP3H84j9xPOr/cbzxf3I89H9y/PO/c7zv/3U86X94/OG/f7zaf0n9FL9XfRJ/Zj0TP3V9F/9D/V+/Ub1p/179dj9q/UN/tj1R/4A9oL+H/a//jX2+f5D9jH/S/Zk/1P2kP9j9rX/g/bR/7r24v8M9+n/e/fl//333v+J+Nr/Efne/4j57//o+QsALfowAFz6VgB5+ngAk/qPALX6nADm+pwALPuVAIX7iQDp+3wAU/xxAL38ZwAi/WAAgf1fANr9ZAAw/nMAif6JAOj+pgBR/8UAwv/kADkAAAGuABoBGgEzAXUBUQG+AXoB8QGuAREC7gErAjQCQwJ6AmMCtQKVAuEC1wL1AiwD8wKMA+AC8gO+AlYElQK0BG0CBwVOAlQFOgKgBTcC7wVHAkYGYwKiBokCAAexAlsH1gKuB/EC8gcEAycIEQNKCCEDXwg8A20IZgOACKQDnAjuA8wIPgQUCYcEcgm+BOAJ2gRUCt0EwQrGBB4LoARmC3QEmAtSBLcLQwTJC04E1wt4BOYLvAT4CxUFEAx4BS8M2gVXDDAGhQxzBr0MnQb8DK4GQw2nBosNiwbQDWAGCQ4sBi4O+QU1DtAFHQ67BekNwgWfDecFTQ0pBgUNggbTDOwGxwxfB+EMzwciDTYIgw2OCPINzwhiDvgIyA4GCRYP/whHD+cIWg/ICFAPrQgsD50I9Q6iCLcOuwh5DugIRA4nCSEOagkTDq4JGg7oCTQOEwpYDi4KfQ42CpkOLgqmDhcKng71CYAOzAlQDp8JEw5zCc8NTQmNDTMJUA0pCR0NMAnyDEkJzwxqCbEMkQmYDLEJgQzICWwMzwlVDMYJPQyxCSAMlgn/C30J2QtoCbMLWQmKC1IJYQtRCTkLUgkTC1gJ7gpeCc8KZgm1CnAJowp5CZgKgAmSCoQJjAqBCYEKdglrCl4JRwo5CRcKDAndCdoInAmtCFkJiwgWCXoI0Ah9CIQIjggwCKMI0we1CGwHuwj8BrEIiAafCBQGhwikBXEIPAVjCNsEYQiFBGUIPARvCP8DdwjNA3kIpwNwCIUDXwhlA0YIQAMlCBADAAjQAtoHggK0BykCkgfJAXkHaQFsBxEBbQfGAH0HjQCVB2cAsQdPAMsHQADeBy0A6wcOAPIH3v/2B57/+QdV//4HC/8CCM3+BQig/gUIgf7/B2f+9AdI/uAHGP7IB9X9qweC/Y8HJ/10B9X8YAea/FUHf/xSB4X8WQek/GUH0PxvB/r8cQcV/WoHHP1bBwr9QQfl/CQHtvwFB4z85QZt/MYGYfygBmb8bwZ3/CsGiPzQBZP8ZQWW/PEEkPx/BIb8GwR8/MkDePyJA3/8XAOT/DkDtfwXA+H88wIS/c0CRP2jAm79dwKM/UgCmv0aApL96wF0/bwBQf2SAf38bQGu/E4BXfw3ART8KAHa+x8BtfsfAav7JQG8+zMB4vtFARX8WAFO/GYBgfxmAaX8UgG2/CYBs/zlAJ38lQB4/D4ATvzp/yX8nv8F/GP/+fs6/wH8Iv8l/Bf/YfwR/7P8Dv8S/QT/d/3y/tj91v4s/qz+af56/oj+QP6C/gP+Wf7D/RL+g/25/UX9Xf0I/Qv90fzN/Kj8p/yT/Jv8l/yl/LP8vfzf/N38Ef38/Dr9Ev1O/Rz9S/0V/TT9/vwX/d38AP2y/P38ifwS/Wb8Pf1M/HX9Qfyr/Uf8zf1g/NP9ivy0/cT8d/0I/Sb9Uf3Q/JT9gvzQ/Uf8//0j/CL+Ffw+/hj8Wf4g/Hf+JvyX/iP8vf4S/OT+9fsH/8f7Iv+R+y//Vfsv/xH7I//L+hL/hfoE/0H6/f4F+gP/1/kU/7r5Mf+y+Vb/wPl//+H5qv8O+tP/Qfr2/3T6EQCg+iMAv/owAM36NwDH+j4ArPpIAHv6WAA3+m0A4/mGAIX5pgAk+cYA0PjpAJD4EAFu+DYBa/hcAYb4fgG2+JUB8PiaASn5iwFV+WcBbfk0AW35+QBX+cIANfmXABH5hADy+IUA3viaANz4uADt+NQAD/nkAD/54gB5+c8AuvmtAP75hgBB+mcAgPpWALn6WQDt+nMAGfugADv72gBT+xoBX/tYAV/7jwFT+7kBPvvaASb78gEP+wkCAPsjAvz6SgID+34CFPu+Ai37CQNI+1kDZPunA3776wOU+x8Epfs8BLL7QAS7+ykEwPv8A8f7vwPX+3cD9/stAyr85wJx/K0CyvyCAjD9bgKa/XECA/6IAmD+qAKv/swC7v7oAhz/+QJA//0CXP/1Anj/4gKa/80Cx/+1AgAAnwI+AJACfwCLArsAkwLsAKsCEQHRAiwBAwNBATkDVgFwA3MBpAOaAc8DzQHvAwYCAwQ7AgkEZwL9A4IC4gOPArsDlQKLA6ACWQO8Ai8D8wIOA0UD/QKxA/kCMAT9ArkEAgNGBf8C0AXuAlEGygLJBpUCMgdOAocH/AHEB6YB5QdSAeoHCgHWB9MAswerAIgHlQBmB4sAVweMAGIHkgCIB5oAxgekABYIrQBqCLYAuwjDAP4I0QAnCeQANQn2ACgJBgEJCQsB3ggHAbUI9QCTCNgAfQi1AHAIkgBvCHUAdwhkAIgIYwCiCG0Awgh/AOUIkwAHCaQAIgmtACwJqgAhCZ0A+wiGALsIbQBhCFIA9Ac9AHsHMgD9BjMAhwY7ABsGSADBBVEAdAVRADYFQgAEBSUA2wT9/7sE0P+cBKj/fQSN/1YEhf8lBI//5wOn/5cDx/85A+j/yQIBAEsCDgDFAQgAOgHy/60Ayf8lAJT/o/9c/yz/KP/C/vr+ZP7a/hH+yf7F/cP+fP3G/jb9zP7w/Mz+r/zA/nL8pP43/Hf+/fs9/sT7/P2J+7/9TvuL/RH7ZP3T+k/9k/pL/VD6Vf0F+mr9s/mC/Vf5k/32+JP9kPh7/Sr4Rf3N9/b8f/eS/Eb3Jfwj97v7E/df+w/3FfsO9+H6B/e/+vD2rPrE9qf6f/ar+iP2tvq29cP6QfXL+s30zfph9ML6BPSq+rbzgvp781D6UvMW+jjz2Pkq85r5JPNg+SHzLPkc8wT5EvPt+P7y6fjf8vr4tvIb+YTyRflQ8nX5H/Kh+fbxxPnY8df5x/HY+cHxyvnB8bH5vfGU+bLxefmY8Wb5c/FZ+UjxUPkZ8Un59PBB+eDwM/ni8B/59/AI+R/x7fhR8dL4ifG5+MDxpfjx8Zr4H/KW+EXyl/hi8p34evKg+Ivym/iU8o/4l/J2+JTyUPiQ8h34jfLj95Hypfec8mf3svIu99Ly+/b48tH2JPOy9lDznfZ485T2m/OU9r3zm/be86T2AfSo9ir0pPZZ9Jb2h/R/9rb0Zfbg9Ev2BPUz9iP1H/Y69RL2TfUL9l31C/Zv9Q/2hvUT9qb1FfbP9RL2AvYI9j72+fV/9ur1xPbi9Qv34vVT9+r1mPf39d73APYg+P31Yfjp9aL4v/Xi+IP1H/k69Vf57PSJ+aL0s/ln9Nf5O/T0+SH0EfoQ9C76AvRQ+u3zePrK86X6l/PV+lfzBPsY8y374vJL+8HyXPu+8mH73vJf+xnzVvtq80/7xvNQ+yP0XPt49HH7wPSM+/f0pfsZ9bv7J/XJ+yP10fsT9dj7/fTf++b06/vX9AD80fQe/Nn0Sfzw9IP8FfXM/Eb1Iv199X79uvXa/fP1Lf4k9m7+SPaZ/lb2rP5N9qv+MPae/gH2jf7N9YH+nfV7/nz1fP519Yb+ivWS/r31nP4I9qH+Zfaj/s72oP4695n+pfeN/g/4f/52+G3+2PhZ/jX5SP6J+Tv+0fk3/gr6Pf4x+kv+Tvpf/mP6cv57+oX+nvqZ/tX6r/4i+9P+gfsE/+j7SP9P/Jr/qPzz//D8TAAi/Z4AQf3iAFX9FQFn/TcBgf1LAaf9VQHd/VsBHv5dAWb+XwGs/l8B7v5cASb/VgFV/08Bf/9KAar/RQHb/0cBGQBOAWQAWAG8AGMBHgFwAYUBewHxAX8BXQJ9AcwCcAE6A1kBqgM9ARoEIgGCBBAB4gQLATIFHAFvBUEBlQV6AakFwAGwBRECsgVpAr4FvwLWBREDAAZWAzkGiwN4BqoDtwa4A+wGuAMXB7QDOQe3A1QHxQNvB+QDjgcVBLQHUQTgB5IEEQjPBEMIAAVxCCIFnQg2BcQIQAXoCEAFDwk8BT0JNwV5CTUFxQk2BSAKQQWDClkF4wp+BTYLrgVwC+cFiwsiBoQLWAZiC4UGLgupBvUKwgbFCtQGpwrhBqAK7gaxCv0G1QoQBwALKQcuC00HUQt5B2sLrQd3C+oHeQsrCHMLaghrC6cIYwvdCGMLBQlwCx0JiAskCa0LGAncC/4IEQzZCEoMsAiEDIoIuAxpCOcMVQgKDU4IIg1YCCwNcQgnDZYIFg3ECPgM8gjSDB0JpQxACXAMWQk5DGgJBQxsCdkLbAm4C2kJowtoCZYLaQmMC2oJgAttCW0LbAlUC2YJMQtcCQgLTQnZCjwJowosCWsKIQkvCh0J9AkeCb8JIgmTCScJdAkkCWUJFwlhCf8IagnXCH4JowiYCWUIsQkiCMUJ4QfPCakHyQmAB7QJaQeRCWYHXwlzByUJiwfnCKoHpAjLB2II6gcdCAMI1gcWCI4HHwhIBx8ICgcUCNcG/getBtwHjAa1B3EGjgdbBmoHQwZUByUGSgf/BU4HzAVeB4sFcwc9BYcH5ASVB4QEmAckBJIHyAOFB3QDdAcmA2AH3gJNB5cCNgdOAiEHAAIJB64B8gZZAeAGBgHXBrkA2gZ1AOwGPQANBxEANwfv/2gH1v+ZB8X/xge1/+0Hp/8KCJP/IQh4/y8IU/82CCn/NQj8/iwI1v4bCLn+AAiq/uEHpf6+B6j+mgeq/n4Hpf5mB5b+VAd6/kQHUv4yByb+GAf6/fYG0f3JBqz9kgaP/VUGe/0XBm793QVt/akFdP19BYL9VgWT/TcFpP0eBbH9DAW4/QAFuf39BLn9/QS9/QAFyf3/BN399QT6/d4EG/65BDv+iwRV/lkEZ/4tBHD+CwRx/vgDbf7vA2f+7wNj/u4DY/7hA2b+xgNr/pkDdP5dA4H+FwOP/s0CoP6IArL+SgLC/hcCzP7uAc7+0AHJ/rcBvf6eAa/+ggGk/lwBnf4qAZr+7gCc/qcAnv5dAKH+GQCo/t//tf60/8r+mf/o/oz/Dv+M/zv/kv9n/5z/j/+o/6f/tP+u/77/nv/D/37/xv9T/8L/KP+0/wT/mf/v/nP/7/5C/wP/Dv8o/9r+WP+s/ov/if64/3D+2P9f/uj/T/7i/zv+x/8e/pz/8v1m/7j9MP9w/Qb/Iv3s/tD86f6C/AH/Pfwt/wP8Zv/V+6P/tvvX/6T7/f+d+w4AnvsNAKT7+P+r+9b/rvut/6z7gv+i+13/k/tA/377LP9k+yL/Sfsg/y37Jf8V+yz/Afs2//b6Qv/0+lH//fpg/wv7a/8e+3T/LPt1/zP7cf8u+2b/GftZ//T6T//A+kr/gPpO/zf6Xf/p+Xj/mvmc/075wv8L+ef/1PgEAKn4GQCM+CYAe/gpAG/4JgBq+CEAZvgbAGH4FwBg+BQAYPgRAGD4CwBe+AQAXPj5/1b46/9Q+N3/T/jN/1X4v/9n+LL/h/iq/7b4pf/z+KP/Ovmg/4P5lv/J+YT/A/pk/yz6Pf89+hL/Nvrr/hj6zP7r+bn+tvm0/ob5uP5j+cX+U/na/lf59/5x+R7/mvlO/9H5hv8S+sP/WvoAAKT6NwDr+mMALPt+AGD7hgCI+34AoftnALH7RwC8+yMAyfsEAN777/8B/Of/Mfzs/238/f+v/BIA8/wlADT9MABu/S0Ao/0hAND9CwD6/fj/Jv7r/1L+6f+B/vj/sf4VAOH+QAAR/3cAO/+4AF//AAF1/04Bgf+eAX//7gF1/zYCZ/9xAln/mgJT/60CXP+oAnT/jwKg/2kC3f9DAiwAIwKIABUC8gAYAmYBKALiAT4CYwJVAucCZgJmA2wC3QNmAkcEVgKhBDsC7wQbAjIF8wFtBccBpgWZAeAFbAEaBkUBUQYqAYQGHAGrBh8BxgYwAdQGTgHXBnUB0wajAdAG1AHUBgYC5QY2AgcHYAI6B38CewePAsQHjAIGCHcCOghUAlkIJgJhCPYBTgjNASkIrwH2B6MBvwenAYoHuQFfB9gBRgcAAkMHKwJZB1QCigd1As8HjwIhCJwCdgiaAsEIiAL1CGUCCgkyAv4I7wHQCKYBighdATAIHgHQB/MAbQfiAA4H7gC3BhUBaQZSASIGmgHjBecBpwUpAnAFXAI8BXcCBgV3AtIEXQKZBC0CXgTyARoErwHPA3ABegM6ARsDFQG3AgYBTAINAeUBLAGCAVkBKQGPAd0AvwGeAOEBbQDrAUQA2wEeAK8B8v9xAb7/JQF+/9cANv+NAOn+TwCc/iEAUf4EAAj++v/C/QMAev0YACz9MwDX/E4AfPxfABn8YACz+08AS/soAOH67/91+qr/DPpf/6j5F/9M+dT+9/ie/q74cv5q+FH+LPg2/vD3H/6y9wj+dPfv/TT3zv339qj9vfZ6/YX2Qv1L9gb9DvbC/Mr1fvx99T78LvUE/OL01Puh9K/7dfSU+2X0f/tv9Gr7jvRO+7n0Jvvm9PL6D/Wy+i31a/o/9R/6RfXS+T/1ifku9Un5FfUW+fT09vjP9Oj4qfTt+If0Aflr9B35U/Q9+T70Wfkj9Gv5APRx+dHzZ/mV8075U/Mm+Q/z8/jR8r34nPKK+HPyZPhW8lD4P/JV+CvybvgX8pr4AfLO+OzxBfnb8TX50vFa+djxa/nw8Wf5HPJM+VryGfmo8tL4+/J5+FDzFfif86z35vNJ9yP09PZa9Lf2kPSa9sb0m/b99Lr2MfXs9mD1JPeD9Vb3mvV096L1e/eb9Wj3ifVG92/1HPdT9fH2OPXQ9iT1vPYZ9bn2GvXH9ir15vZM9RL3f/VF98H1dvcM9p/3XPa496n2uPfx9qH3M/d19273OPei9/D20vei9gD4VvYs+Az2V/jN9Yb4m/W2+Hv16vhx9SL5f/Va+aH1kPnS9b/5B/bl+TX2AfpS9hT6VvYj+j72M/oM9kX6y/Vc+ob1cfpJ9YD6H/WD+gz1cvoV9U/6NPUc+mP14vmb9a751fWJ+Qn2fPkz9o/5T/bA+V32Dvpe9nL6VPbi+kH2Uvsn9rj7C/YL/O/1SfzX9XL8wfWI/LD1kPyl9ZP8nvWU/J31m/yf9aj8pvW5/LD1zvy69eb8w/X+/Mf1Gf3E9Tf9uvVY/a71ev2f9Zf9lPWr/ZD1sv2T9av9ofWZ/bn1fP3e9V/9EfZC/VL2LP2f9h79+/YX/V33GP2/9xz9Gfgg/Wf4IP2h+B/9x/gc/d/4Gf3t+Bn9+vgf/Qv5Lf0k+UT9SPlp/XT5mv2l+dj93Pkf/hX6af5M+q/+gPrp/rL6Ev/f+ij/B/so/yf7F/9C+/n+V/vX/mf7tv51+6H+gfuc/or7p/6U+7/+ofvi/rn7B//f+yr/G/xH/2r8X//M/HH/Nv2F/579mv/8/bT/Sf7N/4P+4f+u/un/0f7l//b+1v8i/77/Wv+n/6H/l//1/5T/TgCg/6cAvv/4AOv/OwEpAG0BdwCMAc8AmQEvAZcBjwGMAegBfwEyAngBZgJ/AYICmgGBAskBaQIKAkACWAIUAq4C8gEGA+IBXwPpAbkDBgIRBC8CZQRfAq0EiwLnBK4CDAXIAhwF2gIeBekCGwX/Ah4FHAMyBUUDXwV3A6QFqwP/Bd0DYgYDBMEGGwQRBykESwcvBGgHNQRoB0EEUAdcBCYHhwT5BsEE0wYHBb8GVQXBBqMF2gbrBQcHKAZBB1sGfgeCBrMHowbZB8EG6gfcBucH9QbWBw0HvgckB6cHOQeaB0sHnwdeB7oHcQfqB4gHMAikB4UIxgfkCOoHRAkKCJwJJAjkCTAIGgowCD8KJQhVChMIZQoACHQK9AeDCvEHjwr7B5UKEQiRCjAIgApXCGIKfgg/CqMIGArCCPUJ0wjZCdMIxgnCCL4Jogi/CXkIxQlUCM0JOgjSCTYIzQlKCL8JcQikCaQIgwnaCFsJBwk2CSIJFwknCQMJDwn/CN4IDAmZCCUJSAhJCfQHcwmkB50JYAfGCS8H6AkTBwMKDgcWCh4HIgo/BycKagckCpwHFArJB/cJ7gfICQMIiAkHCDwJ+wfoCN4Hkgi3B0MIhwf/B1cHzAcsB6sHDQedB/wGmgf4BpwHAAeZBxEHiAckB2IHMwchBzwHyAY5B1wGKwfrBRQHggX7Bi0F4Ab1BMgG2wSxBtsEnAbuBIAGBwVbBh8FLgYsBfkFKwXJBRgFqQX4BJ8F0ASxBaME2wV3BBUGSwRXBh8ElQbyA8sGvgP2BoIDGgc+AzwH8gJeB6AChQdLArMH9QHhB50BDAhIASwI8wA6CKQANghZAB4IFQD4B9j/yweh/5oHc/9tB07/SAc5/y8HMf8fBzv/GgdS/xsHbf8eB4b/IgeT/yUHjf8lB3X/HgdM/woHF//lBt3+rgaj/mYGcv4RBlH+ugVC/mkFS/4rBWn+BwWZ/gQF0P4hBQf/UgU0/48FT//IBVX/7wVF/wMGI/8CBvb+8QXD/tQFk/63BWn+mgVH/oAFM/5mBS/+SgU6/igFVv79BIL+yQS9/osEBv9HBFb//wOr/7gD/f94A0QASAN4ACgDlgAXA5wAEAOJABADZwALAzsAAAMQAOgC7v/CAtr/jwLW/1UC4f8aAvj/4gESALQBLQCPAUUAdAFbAF0BbABIAXwALQGNAAoBoADeAK8AqwC5AHgAvgBKALYAJgCnABIAkAANAHQAEQBYABkAPgAbACoAEAAeAO//GAC7/xwAcf8oABv/OgDC/lEAbf5nACb+egDy/YgA0P2NAMD9jwC//Y0Ax/2QANT9mgDe/bIA4f3XANv9CgHM/UMBsv19AZD9rgFn/dMBN/3lAQH94gHH/MkBifyeAUv8ZgEN/CYB1PvoAKD7rwBx+4EASPtfACL7RwD++jcA2voqALP6HgCP+g0Aa/r5/0764f83+sn/LPq0/yf6pP8n+pn/KvqS/yn6jP8g+oX/Dvp+//L5dP/R+W7/sflu/5f5eP+I+ZL/hfm5/4357P+d+SMAsflZAMb5hADV+Z0A3vmjAN75lQDR+XcAtvlSAJD5LABh+QoALfnu//v42v/S+Mr/tvi+/6v4rf+s+JD/ufhm/8f4LP/U+OT+2viW/tf4TP7O+A7+xPjk/b/41f3D+OH90fgD/u/4NP4Z+Wv+Tvmc/on5u/7E+cX++fm4/h/6lP40+mT+Ovox/jH6Bv4m+ub9IPrb/Sr63/1J+vL9fPoK/r36IP4H+zP+TvtA/o37Rf7C+0n+7PtP/g78Vv4p/GL+P/xu/lP8fP5m/Iv+e/yZ/pf8p/68/Lb+7/zJ/jP93f6F/fL+4f0H/z7+G/+U/ir/4f42/x//O/9R/0D/eP9B/5f/Qv+y/0L/yf9C/9v/Rf/u/0z///9c/xIAc/8tAJP/TgC5/3QA4f+cAAMAwgAcAOcAKQAKASkALwEhAFkBFACPAQoA0QEIACECDgB3Ah4A0AIwACkDRQB+A1gA0QNmACQEcQB4BHsAzQSIAB8FnABqBbgApwXiANYFGAH7BVgBGgadATkG4QFcBhwCggZLAq4GbALZBn0C/waCAh8HfgIzB3ECPQddAjkHRAIsBysCGgcUAgUHBwL2BgkC9AYVAv0GLAIRB0MCKwdRAkEHUQJQBz4CUAccAkMH8gErB8MBEAeeAfUGiAHeBoUBzQaWAb8GtQGwBt0BmQYKAnsGNwJVBmMCKAaJAvkFqgLKBcACoQXQAoEF2gJpBd4CWAXgAk0F4AJBBeECMAXlAhcF6wLxBPMCuwT8AnQEBwMcBBMDuAMiA00DMgPgAkMDewJPAyMCVgPaAVQDnQFDA2oBIwM7AfYCCwG+AtQAgQKVAEQCSgAOAvX/4gGW/8ABMP+nAcb+lQFd/okB+f2EAZ79hQFO/Y8BCv2hAc78uQGW/NQBXfzrASD8+AHh+/gBm/voAVb7ygEP+6QBzvp7AZD6UQFa+ikBKfoDAf753gDX+bkAsvmSAIn5ZwBX+TcAGfkEAMr40P9r+Jr/Afhj/5T3LP8t9/L+2Pa1/p32df589jT+dvby/YP2rP2W9mb9ovYe/Z/21PyH9o38WvZM/B/2GPze9fL7n/Xf+2713/tN9e/7P/UH/EL1H/xQ9Sn8ZPUf/Hj1+fuG9bn7jfVk+4z1BPuF9af6dfVS+mH1DPpI9dj5J/Wy+QD1lPnS9Hj5ofRa+XL0OPlM9A75NPTi+DD0tvg89JD4V/Rx+Hv0Wvik9Ej4y/Qz+PH0GPgV9fT3NPXN9031ovdg9YD3avVr92X1Z/dW9XX3PPWR9x31uPcC9d/39PQB+Pr0GPgZ9SL4UPUi+Jr1G/jv9Qz4Q/b994z27ffB9t734fbO9+32wPfv9rP36van9+n2mPfs9of39/Zx9wj3Uvcd9yv3Nff99kz3zfZh9572dfd59oz3ZPal92P2w/d19ur3m/Yc+M72V/gI95r4O/ff+F73Hflu9075Z/dr+U33d/kp93f5Cvd0+fr2dPkE9375KveQ+Wf3q/my98v5+vft+TH4DvpN+C76TPhS+jD4d/r+96H6xPfN+o339/pg9xz7Qvc3+zT3RPsz9z77N/cn+z73A/tB99X6Pveq+jT3iPon93X6G/d5+hL3l/oT98v6HfcO+y73VftF95f7XffQ+2/3+ft89xH8f/cb/Hn3Gfxo9xH8UPcH/DX3BPwc9w38C/cg/Af3QfwR92n8J/eT/ET3vfxh9978effz/Ir3+fyW9+z8offQ/LP3qPzS93z8BPhT/EX4M/yM+Bv8zvgN/AX5Cvwp+Q38N/kV/DX5Ivwn+TD8FflB/AT5Vfz6+Gn89vh5/Pr4iPwF+Y38GfmP/DH5ivxL+Yb8YfmF/HT5iPyA+Y/8jPmW/Jf5nvyp+af8wvm2/OH50PwD+vr8Jvo0/Un6gv1r+tr9ivo0/qv6g/7L+r/+7fre/hL73f46+7v+Zvt//pb7Nv7L++v9Bfyr/UT8gf2C/HL9u/yB/en8q/0L/en9HP02/h/9hf4X/c3+CP0I//z8L//2/Dv//vws/xL9BP8z/cn+YP2F/pf9QP7X/Qj+HP7p/WT+6P2l/gT+3f5A/gb/k/4g//f+MP9k/zn/0/9A/zoAS/+TAGD/2AB+/wYBp/8eAdj/JQEUACMBUgAjAZUALQHUAEcBDgFuAT4BowFjAd0BfwEUApUBRwKnAXECvAGSAtgBqwL9Ab8CJgLQAlEC4AJ6AusCnQL2Ar4CAgPaAg4D8wIfAwcDNwMYA1QDIQN0AyUDlwMiA7sDHwPeAx8D/wMoAyEEPANBBFsDZgSBA5AErQPDBNoDAAUHBEQFNwSMBWYE1wWZBB0GzwRZBgkFhAZEBZkGewWYBqoFhwbKBW8G3QVbBuEFVQbdBWAG1wV+BtkFqwbrBeAGEAYWB0gGSAeRBnkH4QajBzMHyQd9B+gHtwf8B9wHAgjqB/wH4wfrB8kH1gekB8UHeQe7B0sHvgcfB8sH+QbjB94GAwjWBikI4wZVCAYHgQg8B6sIgQfNCMkH4wgMCOgIQQjXCGIItAhsCIIIYghGCEoIBQgrCMgHDAiRB/YHZgf0B0gHCQgzBzUIJQd3CBgHxAgMBxEJ/QZVCe8GgwnkBpMJ3AaICdcGYwnTBi8JyQbxCLoGtAigBnsIgQZNCGAGLghEBhsIMgYXCCwGHwg5BjIIVAZKCH0GYgipBnMI0wZ2CPYGaAgQB0sIHgcnCCIHAggeB+MHEwfJBwUHtwf1BqcH4AaVB8YGgAenBmYHgQZKB1kGLAc1BhEHGAb8BgcG6AYABtQGAgbBBgYGpwYHBoQGAAZUBvQFGgbgBdQFyQWHBbAFMAWWBdcEfgV+BGwFLQRfBecDWwWyA2AFkwNzBYUDkgWHA78FjgP4BZADPAaIA4UGcQPSBksDGwccA1kH6QKHB7kCnweTAqMHdwKVB2ICegdPAlwHOgJEBxsCNgfyATIHvgE8B38BUQc+AWwH/ACIB74AnAeEAKQHTgCZBx4Afgf2/1UH2P8hB8P/5Qa0/6YGqv9qBqX/Ngan/w0Gq//sBa7/1wWr/8oFoP/KBY3/2QV3//gFYv8hBk//UQZE/3sGQf+YBkj/oAZa/5YGe/99BqX/WAbW/y4GBwAEBjQA4QVbAMkFegC8BY8AtwWaALEFlgCpBYUAmAVpAHsFRQBSBSEAHAUDAN0E8/+YBPb/UgQNABAENADXA2MAqwONAIsDrQB2A7kAZgOyAFYDmgBAA3QAHwNKAPkCIwDPAgcAqAL6/4gC/f9uAhEAWQIyAEMCYwAlAqEAAALrANEBOgGgAY4BcAHhAUsBMAIyAXUCJgGtAiUB0wImAegCIwHsAhIB5ALuANECtQC8AmkAqgIRAJ0Ctv+ZAl3/mQIL/5kCxf6ZAo/+mQJq/poCVf6dAkv+nwJE/p0COv6WAin+hgIH/m4C0/1IAov9GAI2/eIB2vyoAX/8cAEv/DsB8PsSAcn7+gC2+/gAtvsNAb/7MwHH+2QBzfucAdD70AHN+/wBxvsbArn7KQKq+y0CmfsrAoj7JgJ1+yECX/sYAj77CgIV+/UB5PrXAav6sgFy+oYBPfpYAQz6KgHl+QABxPnbAKj5vgCQ+aYAefmZAGf5kwBV+ZYAQvmdADD5pAAb+aYAA/mgAOn4jwDU+HEAw/hKALr4HgC6+Pb/wfjW/9D4wP/i+Lb/+fi0/w/5tf8m+bX/OPmv/0b5o/9V+ZD/ZPl+/3f5bf+N+V//p/lT/8D5R//X+Tb/5vki/+z5CP/p+eb+4fm5/tT5gv7G+T7+tvny/aj5pP2d+Vr9k/kb/Yn56/x7+cr8aPm8/Fn5wvxQ+dr8V/kB/XH5L/2k+Vr98vl4/V36hf3f+nv9bftc/ff7Lf10/Pf82vzG/CP9o/xP/Zb8Zv2h/G79w/x1/fr8iP06/ar9ev3b/az9Hv7O/Wv+2v3D/tP9Gf+5/Wn/l/2q/3D92/9R/f3/Pv0RADr9FQBB/Q4AUf0DAGf9+f+D/fb/o/3//8X9EgDk/S8AAP5RABf+dwAl/qMAKv7UACn+EQEl/lgBI/6oASb+/wEv/lgCQf6tAlr+/wJ8/koDp/6TA9P+2QP9/hsEIP9ZBDr/kwRL/8YEU//1BFn/HAVd/0YFY/9vBWr/nQV0/9MFgf8KBoz/RAaZ/3oGqP+qBr//0Abe/+cGBADuBjIA5wZiANcGkADIBrwAugbdALEG7wCtBvUArgbzALUG8gDBBvoAxgYOAcEGLwGrBlYBhwaIAVsGvgErBvYB/AUtAtQFXwK0BYkCoAWtApoFzQKfBewCpgULA6YFJQOQBTYDYwU5AyIFLQPZBBsDjAQEA0cE7AIHBNYCzQPGApoDwwJsA88CPQPlAgsDAAPWAhoDoAIsA24CNwNEAjcDHgItA/oBGAPUAfwCowHXAmYBsQIaAY4CxgB1Am4AbAIYAHQCyv+SAoX/wAJI//wCEf8+A9v+fwOo/rwDd/7uA0j+EwQe/ikE8/0wBMb9JQSQ/Q0EUf3sAwT9ygOv/K4DT/yVA+v7hAOG+3YDKvtpA9z6XAOe+k0Dcvo9A1X6JgM6+gcDGPrZAuj5mgKl+VICU/kGAvf4uAGW+G0BOvgmAen34gCu96gAh/d3AHb3TwBy9y0AdfcLAHn36f+C98X/jPec/5P3af+R9y3/g/fo/mT3o/4392P+/vYv/r32B/549uj9NfbM/f31qv3X9YH9x/VJ/c71CP3q9b/8FfZx/Eb2Jfx59t77p/ae+8r2aPvh9j/75fYg+9f2C/u29v36hvb0+kz27foP9uT61/XT+q71ufqa9ZH6nvVg+rn1Jfri9ej5GPav+U/2g/mA9mT5qPZP+b/2PfnH9iP5x/YD+cb22/jI9q/40faA+N/2Vfjz9i34DPcM+Cr38vdM99n3b/fA95P3ofe193v30vdL9+33FfcE+Nn2HPik9jj4efZe+GH2ivhg9rb4cfbe+I729/iv9vv4w/bt+Mf22Pi/9sb4tfa/+Lb2xvjL9t/4+/YH+Uj3O/ms93X5Gfil+Xj4vPmy+LP5tviM+YL4T/kf+BL5p/fj+DD32vjY9vv4svZP+cH2zfkC92b6Z/cH+9v3nftN+BX8rvhj/O34ePwA+U/82vjs+3j4Wvve97X6I/cf+mv2wPnb9bX5mvUH+rf1rvo39o/7BPd//Pv3Uf3o+Nr9nfkE/vr50f35+Vb9q/m4/DD5Fvyv+I/7Sfgu+xP49/oR+N76NPjQ+mb4vPqN+Jv6k/hu+m74Pvoj+B36x/cl+nn3avpj9/T6nve/+zH4rvwO+Z39Dvpp/gX78P7J+xv/Mfzk/iz8TP64+2796/pr/On5cfvl+KT6CPgl+nT3APo19zD6S/ek+qL3Rfsm+Pb7w/ib/F75GP3m+Vb9RvpJ/XD67fxZ+kT8+flW+0/5Qfpv+Dj5jfeD+Or2VfjE9rn4J/d7+ej3SPqw+M36NPnr+k75yfok+cT6FflI+4n5g/yz+kn+bfwYADv+VQGI/5YB6//YAF//hv9E/kv+RP3R/f78df7G/QsAav/yAUQBXQOLAr8DtwIDA7sBdwHw/4b/zv2L/bb7vPvo+Uj6kPhS+dD36fiw9wT5HfiX+f34qPpP+kj8GfxY/jf+bQA9AOkBkgFAAq4BMgFdAN/+yf2y+1/6P/i89jT1kfM184rxt/IX8dzzV/J29hL1GPrU+C/+A/0LAusA8QTPA0oGHAXnBakEFwTIApIBMwA5/8X92P1I/P/9SPzW/+/9AwPoAKsGYgSxCUMHJwuiCKYKHgh6CAIGZwUKA1ICGwD8/+z9xv7h/Ln+/fyC/+79rwA+/9oBiQDIApIBZgNHAq0DnAKQA4ECCwPyAUUCEQGLASwAQwGq/7wB3v8KA90A+AR6AhQHSgTTCMkFwQmJBqYJVwacCEcF8gahA/wEsgHyAqf/9gCe/TH/v/vp/U76cv2o+RT+G/rQ/7H7WQIf/hgF0wBUBxQDZghABP4HBgRBBokCzQNnAH8Bev4pAI39SgAU/uABCACFBP8CmgdVBoMKcgnODOgLRA6HDeEORw64Dj8O5A2GDZQMQwz8Cq0KbQkPCTwItwepB+wG1AfNBqMISgfTCScIAAsPCckLqQngC7AJJwsACa0JqQe0B9kFkwXbA6MDBAIpApUATgG0/xUBcf9kAbv/BwJsAL8CSAFNAxUCggOjAlQD2QLMArsCGwJwAoYBOgJZAWIC0wEoAwkDqQTnBNIGKwdjCXsJAAx0C0MOyQzaD04NkhAGDW8QKAyiDwYLhg7/CXkNUgm/DBcJcAwwCXIMZgmHDHIJawwfCeQLWwjfCjUHagnXBbUHeAT4BUMDZwRLAh8DjwEoAv0AcQF8AOkA/f94AH7/FQAR/83/2/64/wP/+f+h/6QAsgC4ARACDgN3A2oEpwSOBXEFTgbQBaMG5AWuBuwFqgYuBtkG3AZtBwIIdwiECdkJGwtLC2sMdAwlDQMNIA3QDGEM4QsaC2sKkwm0CBcIBQfdBpAFDAZ3BKsFvAOrBU8D6AURAy4G2QJPBoYCLwYLAsYFZgEkBasAbQT5/9ADeP97A0v/jgN//wIEBAC7BLgAiAVkAToG2wGrBv0ByAa+AY8GIwEOBkoAYwVa/7QEgv4oBOz94QO7/fwD/f2BBLX+YgXC/3EG7wB5B/wBPAiyAp0I9QKiCMoCWQhIAucHkAFlB8UA5Ab5/3oGSP8rBsD++wVu/uwFVf79BXf+KwbM/ngGTP/XBuv/MweNAHsHHgGIB3sBRgeMAbUGUgHrBdgAEQVCAEgEtf+8A1b/lgNR/+QDtP+ZBHoAjgWBAYsGkgJOB3YDqwcDBKoHPAR6B0MEMgczBN4GJQSqBjkElQZ0BJgGygSIBhgFTwY3BfIFFAU6BX8EJQRzA9QCEQJ1AZAATAA5/4//SP53//X97P83/qYA3v5gAav/yQFZAKcBrgAAAZoA2/8eAGf+XP/+/Jn+1/sK/jT74v0p+zH+fPvW/gH8qv+u/J0AY/2TAej9ZwJL/h8Dof7FAwP/YwRK/+4Ebv9fBaD/0AWa/x0GiP9SBov/gAZ8/4kGdP94Bjv/Mgbu/sUFkv49BSj+pwTe/SQEmv2yA3H9YwNf/TkDWf0wA2P9SANy/XcDfP2qA0L9sQOu/HED2/vxAuv6OgLz+WIBNfmTAOr4AwDh+Kv/0Ph3/6v4Z/+b+JD/mPjn/6v4YADc+PYAKvmWAYb5KwLH+ZUCIPrsAlf6FwNF+gkDGfrhAqT5kwI7+VUCGflLAh35YgJG+ZIChvnIAtz59QI2+gYDRvrNAgr6TgIi+ukBRfqCAT36BgFC+pUA2/ns/4r5Uv97+dr+Y/lk/lP5Af7w+In9j/gt/Xb4Dv3Y+EH9ZvmP/Xz5mv1h+X/9FPlA/bP48/yW+NH8wfjf/NL46fzD+Ob8D/kN/Xf5Mf28+S39Evoe/Wv6Cv2a+uj8yfrk/AT7Df09+1n9dPvA/ej7Uv7l/CL/5v3W/yP++P+8/Y3/Wf3y/i/9Sf7C/GH9kPyQ/FP9T/zr/Rb8hf4I/ED/Nvwx/xv8+f79+yD/HPwU/yL85v4W/E7/WPyu/5L8HgDR/BsAzPxEANT8EgCg/Lj/T/xRAHv84f8c/GcAQvxtACf8xv+y+zMAx/siAJD7LABc+y3/m/pk/v75hv95+hwBTvt3AZf7VQG1+18Ce/wsBKr9XgWB/nAFuf5wBeL+3gVB/90G7P+jB3cAxgemAOoHzAB2B5IAkweSAEsHRwDuBVj/vAaB/9kFwv7CBO/9/ATe/b4EpP1eBfr91gNF/bEDYP0bA0/9twJk/SIEd/74AjP+FQOg/mwEsf+0BCoAeARMAD0F1wDSBJ4ApwPf/7gDrf93A0L/oQMV/xoEI//vA/n+2gJ4/tABIv51AUj+ewJC/9QDegBtBFQBzwOIAQAEHwLhBAcDtQRSA+gDOgPDA3EDbwYcBZEGbQXeBUcFuwVmBSsFRAX2BdQFqgXKBQ0GFwbCBIAFBAOwBJMBDQQmAHQDewDQA87+IwOL/jwDT//dA97+0ANz/zwEPv6hA238nQK/+yECNvuuAd773QGK/B4CxPw5AtH8WQLl/JcC0PzWAun6MALf+QkCX/s8A4n8OgTd/LgElPzNBFX8zATo+5MEVvqoA5P5GANZ+cYCXPoeA1z7ewNC+1QDFvy7Ayr8zwPA+7AD0PnNAvr3/QEb+bgCnfkUA1f58QIt+cACU/eQATX2qgAq9bv/JPTK/qH1NP9e9k7/n/ZB/272FP/t9lr/M/gYAIb30f8i9iL/6faJ/534XABo+B8AC/rQADT7QAFm+q8AxvlCANz5PgCY+RAAj/n4/2D6QAAE+Uz/LPiF/mr3u/2G9139lvf8/Kn3p/yX90v8ufaQ++z2bvt89vz6gvdT+0b2fPoO97j6zvh8+0H3ifpL9u35z/QS+Xj24vmF91n6q/bA+af2efmr95v5Ovhc+Ub3OPiT9i33dfX39Wf29/Ut9or1jPUf9X/4yPa2+av3fvnZ9+/5XPjS+PT3ivlk+HD7WfkL+wT5rPql+Ln6f/jH+lr49PpN+M37pPgU/Lr4xvuQ+PX7tfhJ+3L4cvoc+J36TfhF+jD4HfmW97L4SPen+iT4M/y5+AT6Uvdx+lP3ZPop9wv5aPYp+5b3VvpM9yL6YPfV+3H4FP0x+Zv9dflf+yf4M/vY92v6KveD+On1Zvq29kz8ovce/Rj4Rf7Q+B7+4/g0+4D38vnv9p76Tfei+j73tfw3+A79P/h0/NH3bfzE9wD8nvdJ+3L3SPo79xj8lvg0/Zr50PzN+aX8Dvo9/Zn6/fyU+tH8efpx/bP6wPun+e36CPk6+n742vkk+AD7pPhj/dH5r/5y+pf7x/iC+Bz3hvgR9075a/e4+Zf31/ot+CL63/eQ+b/3Tvvv+Mn6BPmg+En4C/pv+az8LfsV/az7nv0m/Nf9YPxH/qf8uP7l/PX9fvwi/Ir7gvkw+sn43Pmk/PP7QP9f/fn8LPye+2j7HPqF+jr6cvoY/E/7p/yC+2n95PsL+7P6hfqM+qD80PvX+4/7e/t/+0T7dfuM/Cr82PxW/JD8NvxM/if9bfw6/ET8Nvwb/bX8Jv2//FL7v/v29lz5JPja+eb7rPvo/hv9O/8q/YH9M/x4+Rj6ZPcV+RX5Gfqe+Yj6C/zy+1b8MPyU/Fr8OP2s/Nf6Xfv698v5G/dL+TT5avr9+m77OP3C/GP+kP1BAMr+UgImAPUAu//W/3T/Pv7s/g79jf56/nf//P7A/2P/0f8KANb/SP/y/rj+C/5Y/av8q/yx+9/8Rfsx/Q37M//c+1UB3/xiAeL8l//6+6D8e/o++kj5e/p1+cD6p/mN/Kz6e/1I+6v9j/smABX96/8z/QEAe/0RAUH+KQF+/kMDxf9NBowBOga4AVQE9QChA9cAmgMLAQAF7AE1BQ4CxgMyAZ8D3QDMAhEAiwKB/wcE1P/vAtP+pP+4/Pr+EfwmAHH8xv6I+2n+LPsv/277GwDN+7gBk/woAL/78ABC/MUCeP3xA37+NQW7/5gEHwCWBvoBPAiqA2EJAwVbC58GtwykBxALxQapCDAFRAv8BXsK0ATuBZkBvwOx/64DEf9nBZr/IQVS/1EE9f7/AnL+EQO5/h8Egv9AAzn/7AQ9AOICSv/kAez+WwX/AKQFfwEtBbUBSAVLAmoGbgM6Bs8Dxgf4BIsIjAVZCHQF/gipBfwIcAVlCWwFdAUsA8gFRQNEBx8EuAYNBGUHwwRmBrUEEAeYBTUHNgbIBwAHOgcRB/8ILgjJCZYIzwbXBjYGNgY6BMgEMARfBNACTgNUAs0CrgTkA88DYgMTBI4DGgKXAmAAzAGrABECzAHKAt4EjARvBIIEvgTsBBoFdAUlBGMFTQT7BVgDBgZeBBcHSgcbCYsIIgoyCDUK7Qi+Cq4KvwvdC20McAq+C80JgAuzCZELbwd9CmkIEwu7CcELrAogDK0K3Qt5B8gJ5QVsCJoFpAfzAowFQgBsA+7+CQL2//wBPgM8A4gAfQEU/ggAZP++AGb+XACU/rEALQFVAuQEiASZByQG6wdoBtMFSwVABGAEkgPdA+8CVgMOArEC8gF6AvkE+wPqCAcGAAqnBkcI3gXCB8YFrgXnBOQEvgQhBy8GvghGB/kKnwiYDIcJNQ2/CdULugjTCKoGKwUeBJcDlwJgBFIC9QWQAq4F/QEmBO4AaQV9AWIFdwHvBEMBpAQfATIFZAH7B8oCogmTAz8K0wP2B5UCjgVUAW0HXQJSCW4DCQznBKMOPAaYDAIF+wlcA7AFuADbAUX+3gJi/owFc/+nB1YAbwiqAFcHIwDMA2v+QQNT/ugCUv5jAaT9eARR/+EGjwCkBlgA7wRT/1QE3f5GB0gAvgdtAJkDMf6u/yn8Df/y+/0Btv2YBe7/UQc7ASIJpgI4CrQDfghFA7wEuQFMAsoAjwXCAtIIoQSOCqEF6AtlBgwGYgMiAncB0AWgA2IGPAQOBeQDOQVVBEsDowO7BKAEEQf8BWAElQTyA0UECgQsBHsDtQO+Ai0DpgD/AU8BVgI3A2cDSgIEA7L/wgHN/l0B2P/1AXsASwLu/ewAj/2xADP/iwGrAFgCjQBgAsf7BgAc++L/C/85AkwBsQNm/nQC5fzvATH+4AIs/ZACof6OA0cApAR+APwE1f3QA5P6SwKx+wYDEfxEAyb7uwLm+/wCAfrQAQT3HADc+BIBgfuoApD8owNY/bAEx/wpBW38yQV4/pUHX/4MCPb9FAi0AHkJqAAkCcr/LghRANMHo/3BBev6sQM/+UACKvWj/0H0xv7z9Vj/x/iLAAD7cQES+rUA0fjW/5D1+f009bn9rfP1/OTvFvvK9OT9ifo5AY/6lwFx+3UClvv4An77XAMI/aAE3/rxAzb7jgSNAMQHUgOHCe4Abwhf/5UHDQCuB2YAWwdjAKAGDv6FBJ77RwIY9mL+RvUB/UX5Pf6Y95T8bvQ9+ury4fi59ev5Y/b8+eH2H/o8+OL6nvWs+Zj39/pG+Jn7g/bm+mr5k/z2+nH9m/3M/iMACABZ/XL+5PoO/fP49vv2+O37XPiU+4f2j/o/+m38UgB+/0ECWAAI/vX9I/zR/Ej8zfxW/U/9dADz/pf/hf5VAO/+GwDO/kgA1v7dBBIBUgX8AJ8EHgDXAwb/a/5W+434U/ft9xb2NPp99sD9x/ct/zz4EP8x+BoCGfotAJr5Kfwc+Pz8KfkI/8D60f9/+34CBP2LBYX+6wV3/nEEXf2Z/gD6Jf8g+v0AG/tIAXX7dAR6/foCI/2JBnj/5wglAeAH8ABqB+8AbQUBAKAGpgDQBJf/2wRp/7MJqAHVDOUC8gxxAg0Jyf+IAqz7kPzU9yX7aPYu+9j1ZvuG9RUBRPi6BjD7Mggb/NIEpfrY/3v4d/3H9yb4nfV59/D1T/4++poGTv9rDAMDzgzIA30I+AGhA8L/QAHF/rv9Jf1AALv+cQPAAGIFOwJmCnEFdQ2rB9kNdwjhCdkGkQZeBWACLAO/AiUDRQSLAzQDfwJnBKoC9gKOAa4DwAHlAlYBkv+//0v+Vf9O/qP/T/tV/vb6Wv7M/oUA2/8sAaQDPAMyAxUDlP9UAen8KQA/+ZP+ifik/gP7egB0/2ADHAHMBGwA6wTN/nEEOf5iBAsAewUhAR0GG/0KBJj4wAH2+i8Drv3sBD7+qQVY/j4GdADtB60ErgqBAu8JKf1SB6X7gAa1+ToFSfuhBXMC3ggsA7QIpf7UBVb7sQOI+XgCufjeAYD0gv+08m3+0vRY/4nzZ/5N9Hz+3/aG//D1yv5L9tr+2fQf/mXvbvuy8Gn8Gvad/0b4HwEj+esBcvdVAcv2RQEw+dACHPkOAwL4wALo9m4CH/fGAtD65wSQ/PQFGgFqCC8FlgoQAV4I/PwRBkj6XgS6+iwE4vswBIH7PgOh/YUDBgL2BDoDwQQY+7b/yvbN/K/3wvz38tz5uu5M92TxZvhQ+Lj7fvp7/AD6vPtn9kX50e8r9Zjxe/Vn8mD1sO+b88vuD/MP72rzf/Ky9Zr0cvc7+hv7Uf7k/XH96P1F+fr7J/Xc+Yr5DfxF/kj+DQFr/04Aq/72AKX+tf4Y/QP5uvmT+jH6kv1t+2cAmfys/mP7Vv7p+rP8uPl5+iT4VfkO9yv20vTy+0L31f2p9/b8svZk+4D19Pb08pv4x/MB+JPzAvbE8hX5wfRB/W/3G/50+OX99/g7/0X6qACG+63/U/v3/YL6tP00+q78Sfld+Qf3zfmy9uz/Z/npAQz6iwAS+XX/Zvhc/Mf27PeJ9KX08PKR9ZHzM/wz9x4B6PnYAV36AwHy+YP9CvjG/QX4Rf1/92f3EvTc887x5fgJ9Kj/O/fb/Qf2YPod9Db6LvSo+s70jPpZ9U/9kPdw/X/4rvlr9xv7D/nw/u377ALR/vkGqgEpBVQBfvu5/Jf5D/zDAAQAPATXASsHOQMRB9sC9QAx/7X/+v0zARz+1Pj++K70Fvb39yb3Lviw9j73x/Vn9Aj0b/ma9r/97/h2+E/2MvO+81rv7fGc7z/yCPbI9aT98PmJ+wH5KfqG+IX7m/kA+k75X/47/Bn8xPsi9/D5a/p7/HD/5/+yBGIDpAV/BBsEMgRYBLIEtQGMAyr/TAJMANcCegLKAygCTwPR/BgASfxY/3oABwFKAnABdP7d/sb2SfpJ8/r3gPQ3+O32MPlb8xv3t/Mx95j3Ovkx+SL6KftJ+wL3Pvm19bP4AvgL+qT4cvo49ir5uvZc+Sb6CvuX+aT6vPvA+6T94fzC+qr7pPeC+vr7bv22/xkAAAF1ATwDLwO/AD0CoP5HAZn+NwH6AlIDOgSqA5n+WADp+5P+Gf5p/3MCcQEiA5oBHADb/5T7Wf3b+M37a/sE/WP93v22/cb9HP0Z/Tb6I/sj/TH8M//K/O/6GfqC+Hb48PZn9+n30Pd/+7j5AfwZ+ir71flJ/rP7bgIo/jcF6f94ATv+1/wR/Cj+/fx+/c78ZAH3/uEDUgCXAqT/fgSaAMEEpwCTBe4AfQQfAGkBL/7D/eH7UPyy+q/+jfsOAX78hwOZ/XMDgf1xAg79CgOP/UIAXPzH/NH6rv4W/Pn+dPzw/o38mQME/2oF3/+ABbz/2gW0/2cDNP45Aen8MgJh/TYFBv+ZBV//MATX/t4F/P8KB+UAxQeaAZsIZgKzB0sCLAlsA90IiQMOB78CzQcjA5oGUQKTBWYBmQXhAAwH/wDeCccBIQYc/w0AQfuW/3D6zP6T+dX9x/jD/aX4ufw1+Bz/y/m7Ajf8oAVm/qEDGP7T/ln8iP73/CMAjf7XAzQBMAehAzUJTgV5CfsFrgoNBw0MFAgRCbAGKwnFBl8L1wf7DH4IDQ1ICG8KpAZjBkgE6APUAsMFyQNZCEQFiwquBgMJOgbuBfkErgSdBM8CwwN+AwsEIgQRBF0BHAIDAtoBewSQAnQDjAH//3D/a/v3/M76zfys/Cj+3f7a/5YCfgJjBDkE7AXbBUsJcQguCJIIDgV6B6EFGwi1BTkIewcDCXMJuwloCU4Jlgh6CGoG/wbaA2cFDQPaBMEDKwWhApIEtQSmBbsEnwUiA7AEPAQiBcgCOgTsAa0DRALWA7IEOgXTBREG2wTsBW8EHgZcBQMHtwWCB88EMAdgB4cIaQdcCFIGegeYBj0HcwS3BR4EMwXJBdsFvwXFBUYFpwVgBQYGqwYoB1EJDwlcChMK3QkiCncJBgoUDDwLJwzVCmEIKwjgBoQGygX5BHcFyAMfBBECIwOaADwD0/8tApT+rv/A/HH9OPu8/KT6mfvv+Zf+dfspAcr8MwHQ/FkCd/0HA/f9YAV8/9oEsv+3AkH/FwTaAOwGVgPFCmMGBg4QCdINwgntDu4KKBOEDWsSPQ2OD6ALMg6gCuoMiAlRDT0JQw+4CdYQ/wlaD6sICg5wB5gMJAbjCSwEwQeCAnYFxQBVBTAAMgWj/7EDa/61Aw7+BwNh/UcBMPxc//L63fxr+bj8J/nK/hH6FQKl+4kCyfsZ//b51/1m+W39a/lK/8n66wGu/BsCYf0ABAj/RAboAEQGlQFABkACQAdzAyUHEwTvCLEFPAuOB+8K+Qe+ClUIvQkYCHIJEQhJCfQHPwe8Bn0Hrgb3Cc0H4QonCEYItwZZBKkEfgNHBMMDiQS0A6YEKAOBBGADwwQwBE8FEAPNBIQBBgRg/lgCdP3AARn+6wEx/rwBNP57ARj7lP86+uT+cPta/2f8w/9f/L//NvtA/yb7eP8l/GcAKf1+ASL9KQLb/VEDZv5mBEoAJgaqAYAHHwGnBx4AWAdu/nMGTv+0Bj7+zQWs+wsEM/rgAlD4kAFS+eUB6/s0Axn96APc+3QDnfmMAhL4DgJ2+JMCFvq4Azr6DQSJ+/YEd/0uBrj9fQZ3/X0GKvzeBd76LAXv+ZAEPfqEBHX72wSI+4wE4vraA4L6WQMR/PYDU/2MBK78RQQO+5kDl/qcA878DAUV/u8F/P39Bff97wX6/bUFF/3SBIL7ZgNr+6ECSPvHAQr6XQB591/+zfP8+ybzbvvx9G78uvak/fD5wP8P+9AAMfrFAOn54QDt9+X/IPjd/zf5IQDy9wj/9/gb/2P6a/9B+gH/pPr6/s368v4U+f39HPfs/KT3H/3j+Jv91/pd/k/9Vf/5/VX/Wv25/tT8R/6s/az+C/90/7L/5P+4//L/mv/N/9//sf+P/xL/TP9S/u7+af1C/lP8eP7J+wv9hvo6+z75tftc+YX8zflI/M35jfwf+kn+N/uv/xj85wFW/U4Cjf3d/zP8p/5u+w7+8PpC/tz6if7V+jn/FPsBAG77WACg+0gBMfy1AYb8MgLf/BAC2vznAcD8ZQLs/K0C5fy1Aq78EAOS/M0CFfyrARj7GALo+gMD/PpgA9D6vwAk+fX9gveu/2D4vAGN+dsD5PoEBdT7ZQTl+04ESPyPA0/8tQI+/AACKvwRAmH8cQMv/UgEmv2MBKf9jwSI/cUEg/2rBFj9HAT1/AYE1/wwBOT8QwTo/HQC+vu4/5r6c/+X+nAB2vstAxT9fgOl/fwBWP3uAdr9TgUoAEoGIgEoBmcByQbrAXgGxwHLBtYBZQXiANYD0P9FA0X/RAKP/nQBC/7KALz90QDv/d7/x/2d/yb+FQGN/2IC8AAUA/0BpAJUAt0BSwJB/xUBJv3w/xT9w//1+wb/uPvX/lP8Rf9P/RsATP4eAQr+mQFY/m0C/f3iAg3+ewPJ/9YEXQBzBQYB9QWBAsMGkAK3BsAAmgXR/mUE3v21A/D7hgI6+oEBGfviAc37NwIj/GUCuPy8Ap37OwI2+p4BGfq8Aaj6QAIt+8wCivzRAz3+BwV+/ngFNP6WBTT9RgWS/BcFlvuuBH/5qANE+ZwDvPhmAzH4LQMm+DMDh/flAuP3EANV+D0DU/o1BEv7nQQS+uEDXPlwA+X4MAOq+iwEO/wbBZf98gVW//gGhv6OBq/8cwUB+rkDmPh7Ahb4jAHD9hgAv/ZR/032Xf4x9rX9YfZk/U31mvw89Yn8BfYU/dX2u/0j9yX+AvdP/p/3yv66+HD/f/nO/w75df/Y+DH/FPqt/wv7CwC1+0gA2/tKADj75/9g++7/ivvz/8P7+P8B/XwAbf4QART/NgFT/pUAN/5BAIj+GQAo/oL/XP2d/qH7H/1q+1j8xPvQ+4/7+voU+wr6YfmN+IP4n/du97f2ovYa9rb2EvaU9gX2k/ek9l34MfdO+mD4zvze+b39hvoN/tP6Gf1k+o38Gfo7/NL5A/yC+Tj8XfkV/AD5g/11+QT+dflP/Ff4Y/u19zr7hveI+533d/wK+Pn8N/hF/UX4iP7R+Jb/QvkXAG/5QgB5+e7+xvgg/dv38/zO9+j9VfgD/lz46/07+IX+dPi4/wD5RQBG+Zr+ePjJ/K73bvs09+n6Nfcc/Bn4df0E+ar+xvli/zH6X/8n+kz+hvlI/e34/Py6+BH8Qfh//In4gv0s+d79e/ni/iL6/P5E+jr+5fl4/Xf5VfzH+DD8m/jD/NX4VvyW+B78ifgb/K/4L/z0+Cn9vfna/Nr5qvt5+Yz7pPke/av6//1V+3H8tvpf/Nz6e/wW+xH8Bfve/JD7F/3J+379GPwI/fb7D/yW+0v7U/ub+Zf6q/nA+gD7jfu/+wT8zvsb/Ev74vtd+/77FPx4/PD7iPz2+i/8V/oN/KL53/s3+mD88/t1/aj89/3K/B7+f/z2/Xf82/0I/HX9Cvu1/DH6Bfxc+WP7Efqn++z6Jvx0+6H8bvx//Xj8+v2Q/In+g/z9/rn7+f7v+1b/Bv0AABT97v/s+xD/ivr1/b35G/35+dH8Kvsf/Vz8jf1Z+/r8SPqD/DP7Nv1S+4z9/vqn/b/7SP7e/Af/GP03/7v8BP8I/JL+9vrh/f76u/0P+5T9kfuo/X788v2J/Mb9ofyo/ej7J/33+yD9FP29/Y39GP7K/WD++fwe/kv85v17/BT+yvw3/r38Dv5m/KT9ZPxS/T784fx//KT8qvxg/BT8wvtH+xb7TPvs+if8RfsH/DD7SPxk+5n9OPzC/gD9d/+J/Zz/vf0AAAP+6QB8/qsB0f7lAEv+KADA/bYA3/3pAMr9FQGx/T0Bl/3rAEL9M/84/Fr9JfuX/TD7nf6r+zcAd/xwART9sgE2/fkBYf3MAVr9TgEw/cIAA/3nAC398wHG/REDU/6oA4v+7wOF/tEDQf4hA7H9nAI9/ecBvfz5AbX8VgLi/BcBRPzMAC38YAIb/TIDpf34AqT9mQMX/hUEdf6+A2T+WATT/kcFbf+JBar/NgWT//sEf/9gBC3/yAPH/t4DrP5+A0L+twMj/iwDof0eAuv8HALX/JoBmfxPAhX9wQMD/lQFCv9mBsr/4QWv/4QFoP8tBAf/uAPi/kUERf/DAxv/sAMq/0UDDv+5A2f/FwS0/7sCHP+aAi3/LwOj/7ADEADiBNgA2gWBAYsGAAIWB20CuAZiAhAGNwKdBS8CygT5AWwDfQEvAhEBYwJnAT4DFwIzBNYCtARdA90DNgPTA3sDNQT2A9EDAARIBG8EQAUQBYIFPQX4BXMFSgaEBZAF/QRzBcIEZwQKBJoC8QJbArgCHAKWAvYCIQNBBAAEOgRABM8DUgSSA3YE8gPZBMMD0wSFA6YEQANcBP8CBwS1AzUENQRRBLUEggTCBIwEXgRvBMYDRwRcA0MECQTaBDIELwVVBIEFTQS1BQsEvwVsBA0GXwQOBjAE6wWnA4sFSAM3Bf8C8gTdAskEvwM1BRAEYAUtBHcF3QNPBTYD7AQGBD0FcQRGBesDwgREBLAEvwSyBOgEmASqBd0ESwYhBa4GTwVjBikFAwVvBH0EIQQrBWoEaQb1BIQHZgUJCIEFpAcfBeMGiwQKB3QESwbnA2kFSwMsBpIDtAdFBJMIpgSnBx4EJgfXAykH5AMNB+UD/wbyA/EFcAPUBV8D8QbhA6QHGgR7B9ADBwdUA9wG/AKFBo8CQAY0AtQF0AGYBY8BpwWBAQIGoAGnBuwB8gYOAjYHLQLgBvwB6Ab9AToHJgL9BgYCswdmAmEIwAJpCMMCVwi1AvQI/AL3CXQDvgk9A+EIqgKuB+gBBwd1AZUHrgEMCOgB+QfsAR4IHAIfCEoCXwaPAbQE4ACSBPgA2gQ9AU4FkgGxBdcBEwYXAiQGKQKIBeABUgRFAX8D4gDKAxoBVgR9AWYEowHbA30B7gOqAQ0E1wFuA5oB5AJfAfMCcwGCA8wBPAO+AW4D/wGMA0cCsQIbAgkDnwKkA04D2wRRBL4FJAWCBNIEHgNiBL4CbwQAA8UEwALFBAsD+wQpAwQFGwJgBKgBBwTFAHcDRQArA9QAhQPCAKQDYwCyA/L/wwO8//MDKABtBNr/bwSg/t4Dxv7zA8D+5ANx/SUD8PzaAlb8kgIw/J8CxPwmA5v8XQOo/MEDZP2FBKv9DAUB/QoFk/wYBXX8OgW1/HcF4vyWBSn8LwXE++wEovvQBHL7sgQ3+5wEUvu/BHH77ATc+rkEEfvkBBT73QTf+pwEZ/ujBMb7ggQW/FkEZ/u4A+T6SgMq+2oDcfohAxn6HAPh+rEDU/sKBDf7/QPy+rwDr/pgA736HgP2+uwCS/vRAkX7lQKo+hoCk/r5Af36KwKa+4QCovuQAvP6OQJn+ucB5fmMAc75XwHO+TcBmfp6AUz7twHa+l8BHvtwARz7XwH9+jsB4foQATb6jQBG+mMAfvpIAOL6RQA3+0AAm/tKAO37TwB1++v/2/pz/yD66f6b+gH/2vuE/+T87P/Y/UoApP0GADj9l/8s/UT/Vf33/m39kv64/UH+Gf4G/tv9if0z/nT9Bv4t/UX9ofwg/Wn89fwg/EL9Cvxu/dX7rP2k+1L+rPuD/oP7dP5M+z7+GfsL/vz6Bv4B+6T+Wvta/7P7U/+T+0//Xfvy/3X7egB++yMAHvva/9v6wv/O+uT/9/pMAFb7cACW+64A3PtAAT782AGN/KQBX/zDAVD8MgJp/EEBy/vsAIr7TwGz+1EBrvv/AQH8twJQ/IUCGPxKAtD7jALK+wkCYfudARX7WQJ0+9ECvfv6Aub7RwMj/EcDM/y4Au/7HwKe+/UBhfswAp77hQLG+7wC4fsmAxj8hwNO/IgDWfzlAhj8SwLr+wsC/fuTAQH8LQEW/BUBVfzgAQD9JgJZ/bsBRP11ATT9OwCe/FIAvPwAATj9tABF/c0AoP14ANH9jwBC/p0AqP7K/4b+/P5P/iL/gv5/AE//2gCW/7EAqP/FAPb/uABKAOAAxQDXAB4BJgGGAV8BuAGWAbgBPQFIAcr/MwDW/mr/0f29/vn8XP4B/aj+bf1Z/07+YgAE/1gB6/7RAU/+6QHN/e8Bgv31AY/9EQJP/fIBZ/x0AdH7JgGz+yoBfvtDASf7cQFo+xgCsvvgAiD8wwM2/esEr/2QBS3+9QV8/v0FHv50BYL9sAT8+24DpfpjAvn53gGW+bEBgvnaAV75FwKg+ZICSfozA+b6rgMt+8gDUPuVA1D7HAOy+jYCJ/pgAb/5ygA7+WwAvPniAO/69QGr++kCUvzNA3X8RATm+x8EefvMAwT7RAPb+soC6fpxAu/6KAKq+tQBFvp0AeH5XwGM+UUBUvlBAYL5bgEq+skBzfoBAqf6rgHN+l0BNvqLAK74Kv/E9yX+Qfdt/Zf3Uv3V+Nr9N/qX/if7KP8A/KX/bvzY/6L7TP+g+pD+HfoN/tD6Mf4L/K7+T/1H/1z+2/9T/vL/F/9/ABEAKgEtAE8BSABVAb//1wD1/gAAFP7r/pT94f0m/c38avsU+7b5e/m6+G/41/ed9zz3G/cM9/D2wPdW9+b5k/iW+5353/vv+Un8UPoO/FD6xPs2+sT8r/ot/kn7q//b+40ADvxqALX7fP/2+qT+TvqX/iP6oP4Y+p3+HfoV/3z6RwBO+z4BCPyvAXf88wG7/GQBcPxMALP7/f6z+qD9kfmq/Jv4S/z+95b80vfO/Lz3rvyX9yX8WfcU++j2jPrN9u/6Lve1+7/37PyD+FP+WfkK/8T56P61+Uj+Vvki/af4Afz39+X71/dM/Az49fx++DP+V/nr/gD6C/9k+ib/vfpA/wP7R/8i+wD//voG//P6Df/l+vD+zvra/sr6f/64+pr+9voH/277c//y+zr/Jfyj/iX8hv5f/PX9S/yT/Tj8Ef36+6r7KfvA+or6ZPot+gz61/lm+WH5zvgI+XH45fhv+Az5Kfmy+ZP5RPqY+bL61flJ+3X6FvxT+/r8Hvy7/dH8S/7d/F/+sfwt/vb8Gf65/K79hvu2/Ez6wvuD+Rn7YPnf+mv6Zvt++xH8Kfyq/Nf8Z/0t/RX+d/3M/ov9Yv+k/eL/rP0vAIX9MwCn/TIARP3J/538Kv8p/Kf+kfse/sT6jf0I+iL9J/pI/bP6xf1o+3H+7fsV/9X7af+o+6H/Aft3/4r6Ov+1+iL/kfq7/n76RP4++q79svn3/F35bfwD+e37Bfmy+0j5pPtg+ZP7+fnX+/T6Yfx8+8D8Jvuz/L36m/w3+/L8G/xq/dj8v/1g/ez96P0b/k/+QP4O/hv+Vv3D/ZL8bf1E/Fj9nfya/Y39Kf6n/sb+IP8E/zP///6v/pr+oP3b/Zv8GP3v+4H87PtJ/M77EvzT+/37cfxJ/Bn9o/yy/fb8mf3o/HD9zPwv/if9//6Q/Yv/1/34/xH+TgA7/sYAbv5YAZ7+rwGd/p4BUv4qAcX9vAA2/bEA3vydAI38hgBO/MAATvwlAXv8rQHU/PYBHv24ASn9kgFA/a0Bbv0+AUT9wwD9/P8ABP1cAQ/9YAHk/B4BkPzDADD8+P+W+yn/APvo/rz6df5o+nL+WvpT/9H6dwB5+5YBJ/wsApT8iQLi/PoCNv36AkT9oQIb/XgCB/0mAtv8uQGn/DkC9fwpA4n9OQQ2/igF1v5pBRf/qgVR/14FOf97BMn++AOG/moDO/7yAv39HAMZ/sMDg/7xA7z+UQOa/sUCjf5BAov+KQK9/vECXP/GA/L/VARWAG0EcQDuAzkAXAP2/xAD2v+3Arb/GwJt/7kBPv/CAUL/5AFW/ysCgv/KAuj/fQNmAMoDtQChA8YALwOmAP0ClwBOA7wAtwPgAPYD6wDXA8kAnQOqALcDzwDvAyEBKwSPARAE6QGOAx4CYwOBAqQDDgO5A2UDegNmA/UCGgNKApkCAwI5AqgBzwEJAU4BFwFEAVgBdwG+AdoBbQJ9Am0C1AINAvwCnAETAz4BIgNHAU8DTgFiA3EBbQPXAY8DIgKgA18CsQPkAvgDVANEBKgDjgQQBOgEPAQiBbEEfQVABdkFVQXnBVYF3QU8BbwFEQWPBdkEWQXMBD0FCQVLBR8FSgUVBTwFxQQJBX8E2QSHBMgElQSuBKEEiwRjBDwEGgTnA6cDhAMDAxQDzALoAsYC3gL/AvkClQNDA08EmgPaBNQDsQSuA/gDPgNwA+8C0wMiA4EEgQMVBdED2QU1BCwGUQQmBjIE5wXqA28FgQNsBVsDygVwAwQGfwMUBoIDkgbDAzIHFQRXBx8EMAf4A80GoQPaBn0DYweQA7QHhQPQB2UD8QdVA4UIlQPFCLUDBQhWAywH4gLyBrECQQeuAiUHWQJmBp4BowXiAJAFkgBNBskAtwbyANYGEQECB0UBEAduAS8HmgElB6cBFgemASEHqgF3B9MB6gcNAgYIHwI6CEQCCQg6AoQHBwKaBykC6gdsAhAImQIuCMMCYQj4ApMIKQPFCFID5whpA7gISAM8CPUCbQdwAsIG/QFNBqgB7gVqAeMFYgGfBUsB/wQSARsExgBxA6MAtQP/ABsEZwEQBIwBxQOCAbIDjwEHBM0BXgQNAokEPQKuBG0CJAXMAkQF/ALyBO8CtwTsAvsDpAJNA2cCDQNnAskCaQLdAp0CMwP8AmwDVQMKA2cDWAJWA/YBdwPaAbwD3gELBNEBRQT8AYwEMwLFBEoC2QRWAtkE7wGVBEcBLwROAK0DVf9BA8z+KAN8/kUDnf6wA7n+IgTk/p8EKv8iBRH/ZgX1/pUFw/6kBcD+twXR/sMFxv61BRL/0gU7/94F3v6qBcf9GgXd/KQEzvykBJP8iQRE/F4E8/ssBIr75QM++6sD3/pnA9f6VgPK+ksDqPo9A+36cQNQ+74DsvsRBAX8YARw/L4E2PwVBdf8LwVu/AkFBPzZBNj7vwTQ+7AE9/u4BN/7nQS5+4EE1/uPBJ77eASG+3oEcPuFBFr7kgQW/AcF9/yCBXf9tQVm/YAFyvzhBOv7BgS/+u8C0vn5AW/5VQFq+foArvneACr69gDV+jQBdPtxAbn7gQFy+0cBM/sLATr78ABc+9sAnfvMAJb7iwDL+2MASfxdAGr8LwCC/AoAqvz//xn9LQCd/XcAyv2ZAA7+yQCr/h8BWP9uAV//VAHw/ugAYP5cAJv9rv/s/A3/mfyl/vn8qv5T/bj+vf3T/oL+G/9p/tv+8v1S/mv9o/3J/Mn8oPwe/C38SfvT+5T6J/xg+vr8m/os/j37/f7Y+4X/bfwRABL9dwCe/aMA8P2TAPf9WQC2/TYAUf1YAOz8CAA+/Lj/lPvY/0X7jP/p+oj/5PpZAHn7cAFM/EwCBP14Ak/9/QEm/TQBs/wNAXf8ZAFt/F8BM/wwAfD76QC4++UAuPsAAdP7wgC8+6MAqPu+AJ77EgGd+3ABk/tYAUv7/ADw+uIA2PrsAPr6HAFa+w4CRfwwA2P9JQRw/g0Fa/8cBdf/oATO/w4Eif8sA+b+MgIL/iYBCP3//+v78/7m+j3+LfqG/aT5rPxC+U78WvnA/BH6xf0t+67+P/xA/w79WP9y/RD/d/3w/mT9tv4p/YH+5fyG/s38sv7l/Fz/YP1EABv+4QDC/tYAGf9kADf//P9L/3//Qv8Y/zP/bv71/o/9l/4O/XX+Dv2r/qr9Tv9O/g0Awv7GADn/hgG+/0QCWwD1AnEAPQMOACIDav/CArz+RwJy/vUBAP6TAVH9KAG//OwAS/znAPr7EgHY+2cBIPzvAXv8ZwKg/J8Cd/yEAtT7CQIc+3QBjfryAFb6qACR+q8A/PrlAH/7QQEz/NEB6Px0AhT91ALf/PgCe/zpAsv7kAIS+xECHPpdAUj5sgAD+VYAw/gGACD4hv8/9+H+8faF/lD3hf7O96X+dvgA/wz5eP+o+RkAl/r5AHX7xwHh+0AC7/tpAhX8kAKb/PMCcv2dA3D+dwSF/2cFngBIBhwBqgbDAFsG2/+CBbL+UgSX/Q4DsfzpAUH8IQFZ/MYAiPyaANr8mgCk/eUAM/4aARf+/ADh/dQAYf2EAMf8GAB+/ML/8Psm/zD7Sf5f+kX9cvkl/Lj4KvtQ+Hn6a/gw+rD4Fvrm+Pz5Rfnt+W35tvk7+Un59/jo+AP54fix+Xj57fql+mv8LfwS/tf9BgCM/8kB6wDGAp0BWQPWAYEDpAH1AvAABwL1/+UAzv6g/4/92v6Q/Nr+B/xR/9j7zv/N+9b/pPuN/2H7Ef8F+0n+fPqg/QH6G/2l+fD8k/l7/Qf6O/66+gD/iPvN/1z8cAAE/b8AWP20AEn9rgAH/bsAmfySAN77MgDo+mv/tfkU/lD4kPwR94H7YfZB+3j26/tV9xT9pPg9/vb5df8w+1IAAfxtACf8PgDv+6j/V/uS/mr6zf2k+Zf9NPmT/fL4l/3O+J790vjM/RL5Mf6X+Zn+OPro/tX66P47+1b+OPt//e/62Pyk+rv8kfrt/Kv66Py4+rz8x/qq/P763/xt+3v9FfxZ/tX8Hv9x/Vb/pP0b/3/9hv4Y/bj9ivwb/R78d/y7+/P7fPsD/KD7efwO/C39p/yr/S39sf1x/Wr9gv3a/Fj9NvwK/bP7svxO+1X88vrz+4P6j/sW+kL7A/pF+0/6ofvE+jT8efsD/Tr85f3U/LX+Xf1z/4P96P98/SoAd/1RAA/9HwBa/KP/d/vs/qz6Kf5G+on91fni/DD5MPyv+LL7nvig+x/5Cvza+bn8RPpR/Vb6sv00+tv96PnD/aX5g/1F+RX99vio/D/5m/y1+cr8Ivoi/dv6x/3X+6f+6/yT/5n9OQCg/WkAk/1uAKv9cACW/UsASf0KAOT8xv9m/Ib/I/x4/z/8pf+b/PP/H/1IAIz9dwDN/WkAxv0NAED9Sv+F/FL+HPx//Qf86fzR+2b8mvsO/J77APzE+yP89ftc/O37ePyG+1j8IPss/Bn7KvxL+0f8sfuF/F389fwm/Xj9Hv4V/hX/q/7R/xX/ZwBg/4sAYP9nADD/SgD3/gMAnP5m/wf+Zv4w/Wn9T/yb/IP76fvJ+l37Lfrt+rP50fp++fr6g/lk+8D5I/w2+hz9zfpF/nf7RP/+++j/S/weAFn8/P8//CMAX/yTAL38WAFj/ZkCWv7IA0v/iAT2/8kEQQCjBDYASwTw/94DiP9WAwT/rgJy/kcCDf5SAvP9dQL6/WYC8P03Atf98QGo/XEBSP32ANP8agA//Nf/l/tj//36zP5d+l/+8PlR/tv5jf4Z+jT/tfoHAIH78ABf/NMBLP13Arv96QIK/hoDEv74AtD9oQJg/VIC8/wBApD8pAE//IwBNvyGAVn8dQGX/LsBHv1OAt39ygKS/goDHv8YA3z/GAO1/0oD4v+tAwEA3gPo/6gDhv9PAxH/EAO8/t0Ckv6aAoj+MwKT/iEC7P5fAoT/NALl//MBMAD1AYkAEALaAEcCHwFVAjoBVgJAAVICOQEyAiEBPQIhAXoCOwHIAl0B7wJpAdcCSgGCAgMB7AGQAHsBLAAyAd7/1gCQ/6cAaf+rAHP/wgCX/w4B6f+cAWkAAwLXAC0CKAFLAm4BcQK3AbgCDgLaAlICzAKBAuACyAIaAykDVgOSA3QD7gN6AzoEaQNxBHMDpwS0A+UE2gP8BPsD9gTrA8IEcwNEBPECuQNwAjADEQK/AuUBdALHAUQC0AE3Av8BTAI9AnMCTAKCAkcCggKIAqAC5QK/AiwDyQIzA6sC+AJsAskCOQK+AiYCwwIrArwCNgK/Ak4C7AKCAj0DyQKxAx4DIgRtA2MEoAOLBMYDzAT8A0QFVATyBcwEjAY9BckGewWdBn4FKQZSBfkFPQVDBlYFiQZYBX4GFAUpBo8EzAXvA7QFZQOwBeACjAVUAmYF2wF3BZ4ByAWnATwG4QGdBikCqgZPAnEGUQIhBjsCxQUNAnsF0wFgBaMBagV+AX4FYgGrBWAB+QWEAWIGxwHPBhgCFwdWAlEHggKfB6QC6AevAhMImQIOCGcC3QclAnYH2AEFB6ABuwaVAYwGqgGRBuUB1gZEAkQHsQK8BxUDBghRAwoIVAPhBy0DtAf1AosHsgJfB2wCGwccAtcG2wHIBsUB5wbXASEHBAJcBzsChQdtAoIHhgIoB20CtAY+AlkGFQLqBdoBnQWrAZIFoQGmBa4BsQW/AWYFrgHXBIEBUgRWAQQEQAHzAzkB2QMcAbED8wChA94AegPRAE4D5wB7A08B0QPuAQAEhgItBB4DSwSZA1UE6gOVBDYEuwRVBIEEKwQzBOsD1AOjA1YDVAP6AiUDvgIaA5ICKAOGAlgDhAKZA5IC5wOjAjIEhgJcBDcCWwS3AS0ELwHuA60AqgMOAFsDdP8aA/X++gKa/gMDUf4mA/r9TQPN/YsD2/3lAw/+TQRj/rcEtv4TBRv/agVt/60Faf++BTT/sgXv/qEFpP6PBWP+gAUi/mkF+v1VBf39SAX3/SsF0P3yBJT9rQRd/XMEJv1FBMf8FQRr/PUDSfz1A1P8BwSF/B8EwPwrBMr8EASs/N4Dj/y0A1/8kgMA/G0Dzft0A/b7twMW/PgD/vsQBNr7EwT1+yQEUPxEBJL8RwSW/CEEj/z1A7b86gPl/OwD9fzqAwf98gPt/OcDsfzIA5b8twN7/KADT/x6AyX8TgMK/CIDLfwQA0z87wIl/KECDfxRAhL8CgIW/MABO/yJAWT8WwF//CwBrPwOAdv8/AD2/OQA9fzCAOz8nQD1/IQAD/1xAD79ZgBV/UgAYP0eAIL9+v+k/db/5P3D/1H+0P/H/uv/RP8QALj/MwDu/zMAzf8AAI//tP8+/1L/x/7W/l3+X/4i/gP+9f22/cr9dP25/Un95P1F/U/+bf3N/qX9Qf/h/ar/H/7n/07+GwB1/jYAif79/2D+rf8V/nj/xv1x/4H9jf9L/Z3/Ff2q/+j8sf/H/Ln/tfzX/7b8+v+9/CoAyvxcANH8fADH/JUAsfyWAIn8lQBc/KYAN/zGACD8AAEg/EoBM/x/AUv8iAFa/EoBVvy4ADH8FwAL/Kv/BPyI/xv8sf9S/PX/hvw0AKv8dQDE/KEA0PzCANX84gDl/OgA9fzJAAH9nQAU/VEAHP3w/xv9nv8X/T3//vzu/uH81v7T/PD+1/w7//L8Z/8B/Wf//vx//w79lv8j/X7/IP03/wv98v76/ML+/Px//vr8Pv4E/Tb+Mf1W/nf9pf7O/Q3/LP4t/1n+CP9Z/tj+Uf6r/kj+i/5S/nX+cf5m/qr+T/7w/hf+M//D/Wn/ev2X/0T9uP8L/bb/1PyW/8L8bv/r/Fn/RP1f/4L9Z/9f/VX/8vw6/3z8Nv82/GD/G/yt/w78AQAK/FUAA/yWAPz7yQD2++wA+fsJAQr8JQES/DcBDvxAARv8TAE7/GQBWvx6AW78jAFS/IgB/PtqAaj7WQFr+1wBPvtuATH7kgE7+7sBcPvvAcv7KQIO/EUCFvw3AgP8EQLl+9sBxPucAaD7UQF1+/wAXfuuAFn7bgBk+z0AbfsVAEL73/8F+67/8Pqj/wT7vv84+/n/ePtEALX7kgDy+9oAGfwHASP8DgEl/PoAM/zYADT8pAAc/GIAI/w5AFb8NgCC/D4AgfxAAGH8OwBT/EIAY/xRAGr8UgCB/EoAxvxLABX9QgBJ/R8Acf3u/5P9uf+v/Yv/zP1k/939R//p/TT/AP4s/w/+IP8Z/gv/HP7m/vL9nv6u/T3+fP3f/Xf9l/2n/W396f1T/Sz+RP2C/kj90P5T/fX+U/0B/1H9Dv9V/RH/Wv3w/k79xv42/az+G/2q/v38tv7X/LT+m/yy/lz8wv4m/Nf+/fv8/un7GP/f+y3/3Pta/+z7i/8A/L//FPzQ/xT8o//w+4j/2PuG/877kv/J+83/2Pvz/9j78/+9+wgAq/szAKX7SwCb+yoAe/va/0n7jf8f+1z/CvtP/wv7T/8Y+1H/J/ta/0H7X/9W+2v/cPt7/4P7eP+J+4v/k/uc/5b7fP9++0r/X/sU/0L77/42+/b+RPse/2T7Vf+P+27/pfta/577N/+N+xD/ePvl/mD7rv5H+3j+N/tj/kL7Vv5c+zr+dfsp/pn7Jf7C+w7+2Pvd/dT7r/3C+6f9tfvR/b37//3J+//9yfvh/cr7qP3T+2f97/sx/SX87/xj/ND8tvzX/Bj9vfxZ/az8iP2//LH91PzG/eb8yv3X/Ln9zvyu/dr8uP29/Lz9l/zK/W384f0w/PX9EvwY/vL7NP7N+0H+uftJ/pD7Pf51+zD+dPsv/mf7LP6B+0H+0ft4/gr8pP7J+4/+J/tA/sD6CP69+v394voD/g37CP76+u79x/rD/dv6wv0H+9H9B/vR/fr60/36+uj9Hvsb/nn7d/7H+83+tvvw/lr75P7o+sD+m/qr/p76uf66+tP+xvri/uj6/P43+y3/lvti/8L7d/+x+2P/k/tB/4X7Iv+J+wf/jPvp/nj7vP5u+5L+eftu/n/7SP6D+x7+oPv//cr75f3m+8D9Ivys/Xn8qP2z/Jb93fyC/fb8cP3i/FP9w/xC/bL8Sf2u/GH9tvyF/cn8qP3t/M39FP3i/S/95P1S/d79XP3F/Un9nf0w/Xf9Dv1S/Qb9Qv0l/U/9U/1m/aj9kP0e/sX9cP7h/ZL+2/2Q/r/9fv6a/XX+fP1x/mT9af5S/WT+Qv10/j79rP5J/QD/Wv0z/0z9RP8g/VX/6/xw/7X8qP+Q/AgAhfxbAHv8fgBk/GcAPvwsABT8/f/9+83/7fuS/9z7hP/k+6f/AfzW/yL8DgBF/CEAU/z1/z781P8v/NH/LPzO/yf88/87/DsAZvyPAKD88ADs/DQBMf1OAWb9egGk/cAB6/3oARj+ygEZ/ogBA/5bAfb9TwH9/VUBC/5LAQv+KgHy/RwB0P07Aa/9eAGM/aQBUv24AQr97gHd/E4C3fyZAvD8qwIH/X4CHv0iAjf9uwFa/V8Bhv0YAbL95ADR/asA0f1mAKf9MwBr/SkAL/0wAPP8TwDQ/IkA0/zJAPr8BAFC/UABqv19ASj+qwGl/rgBEP/CAWn/0QGv/+wB5f8hAhIAQQIqADkCJgAfAh4ABgIhAP8BNwD5AVYA+gF8ACgCtQBiAugAjAIGAZYCBgFpAuUAOQLGADICxQBDAtoAYgL/AG0CGgFIAhcBDgIBAdMB5QCQAcMASwGhACkBlwAlAaEAJQGuAD4BygBmAe4AdQEHAWwBFwFjATABaQFZAVUBfQE2AZoBTwHPAaABEQIKAlICbgKBAqgCkgK8Ao4CvgKBAsICdwLUAnUC7wJ4Ah8DhgJSA5cCcQOjAoEDrQJtA64CVgO0Al0DzAJsA+IChwP2AqYDAgOtA/wCoQPoApID1AKQA8oClgPIApkDyAKaA8UCiQO3An0DqAKFA6QCjgOhAqYDqgLMA7kC1wO+AsEDrQKtA5oC3QOqAi8ExgJjBMoCgQS4AqMEoQLoBJMCNgWJAmYFdQKOBWoCnwVnAq0FdwLZBacC3QXIAt4F4gIRBgoDMgYVA1QGEQOMBg0DqQb4AroG5AK1Bs0Ckga0AoAGqwKEBrICfQayAlEGnAIOBnMC5QVSAtoFOwLUBSUC1wUSAvIFDQITBg0CFQYAAv0F6wH5BeEBBgbhAQcG1gEHBsMBKQa8AWMGuwGdBrsB0wa/AeoGvAHrBrwB4AbGAcMG0wGkBuUBhQb8AXgGHAKaBk8C2QaLAhcHvgIoB8wCBQe0As0GiQKEBk8CUgYjAkYGEQIpBgQC/QUAArgFAAJjBQMCNwUeAhEFNgLlBDoC4QRDAvsESwIrBVYCWQVgAlwFXAIrBU4C1gRDAngERwIOBFUCpANpAn4DoAKQA+QCpgMVA50DHwNgA/oCHwPJAv0CqgL6AqgCGgPKAhoD8wL5AhsD5QJPA64CbQNWAm4DEQJpA8oBVAOgAUQDsQFRA8UBYwPFAXEDrgGBA3QBiAMpAY8D3QCdA5oAsgN+ANcDdAD/A18AEQQ6AA0EFwD7AyIA9QNHAPsDTADzAy8A6gP9/+gDwP/5A4H/GwQv/0EE2v5nBJ3+kwRy/rUEUv7DBB/+rgTk/YEEzv1ZBM39PQTH/SYExf0hBL39KQS5/UEErP1YBIj9XwRd/VgENP1IBDT9RwRn/V4EiP1wBHj9cARp/XgEXf2IBDj9hAT6/GkE0PxHBNX8LwTm/BAE3/zdA938qgPy/IUDDv1sAy/9WQNf/VQDjf1PA539QAOP/SMDev0GA1b94QIp/bICEf2JAgr9YAIO/TYCIv0RAjD97AE+/dYBYf3eAXr99gF3/RICcv05Alj9VAIc/VQC6/xFAsD8HwKr/OcB8Py/AWn9nAHQ/WMBO/4sAYz+9QCo/rsAmv6GAFj+VQAc/j4AHv5TADf+cABc/oEAfP53AJP+TACq/gsApf6x/67+XP/m/iz/I/8R/2P/Df+y/yX/7/9B/+v/Rf+g/yX/QP/z/u7+wP7G/pz+5v6U/jH/mv5r/5D+fv9t/nv/Pv51/w/+a//l/XH/zv2G/8f9rf/Q/fr/7/1HAAf+cAAH/osA9v17AMr9TgCQ/RwAWv3l/zD9xf8f/bX/Jf2q/zb9rf9V/aD/bf1+/3r9gf+S/bL/vf3k/939AQDm/SoA6f1VAOT9XQDF/UAAj/0LAFX94v8p/cf/Ef2o/wD9kv/5/JD//fyq/wr92P8Z/QEAG/0RAAj9/P/k/NH/u/yu/6f8kP+l/Hv/vPxT/9X8Ev/p/OX+BP3Q/h/9v/4s/aX+I/1+/gb9eP7y/Jf+7/yy/vP8vP4D/ar+Hv2Q/lP9ev6j/Vb++v1F/l3+R/7A/kn+EP9J/kr/Pf5p/0L+hf9I/pf/G/6L/9T9a/+M/Uj/U/0o/0H9Gf89/RH/O/0N/z79Dv8z/Q7/Hv0O/xH9FP8R/R//BP0g/9T8Dv+d/Pb+d/zo/mD85P5Q/Oj+Qfzz/j38EP9F/D3/Sfx0/z38qv8g/Nj/DvwIABL8NwAP/FEAAfxWAPn7VgDo+08Ay/tIAMD7VQDC+3QAyvucANH7xQDe++4A+vsXAQr8LwH2+ywB5fseAeT7EQHk+/wA2vveAM77vADY+6YA/fugAC38oABd/KAAdfySAHL8cQBk/EoAWvwlAF/8DQBc/AAARfz4/z38CwA//DAAJ/xMAAj8YgD2+3QAAfyGACn8mgA0/JUAJ/x8ADP8bQA6/FkALPwzACD8BAAN/Mf/C/yL/0f8a/+q/Gn/Dv1z/1n9fv+J/Yn/wP2c//L9q/8I/qP/D/6G/w7+Wf8S/ij/Lf7//lX+3v50/r3+if6d/pr+f/6g/l/+mv43/qP+Ff6//vn96f7h/Sn/1f1z/9X9nv/U/af/0/2Z/939fP/1/V3/F/46/zr+EP9P/un+Vf7W/kj+1P4p/t7+9v3p/rH9CP9r/Tf/L/1i//n8kv/U/NT/zvwYAN/8QAD2/D4AA/0tAAr9FwAH/fP/7fzR/8T8wv+W/L7/Z/zG/z/8yv8f/NH/Dvzr/xH8CAAe/CYAJ/xAACz8UwAl/G4AG/yFAA38hADz+3QA2vtdAMf7PQC8+xsAvfsBANH7///9+xIAO/wjAHf8LQCl/CoAvfwZALz8EACs/BAAlPwDAHH84f9F/LL/GfyQ//77if/9+5P/Dfya/x78of8z/Lb/T/zF/2r8vv94/Kr/f/yC/3v8TP9t/Bn/Y/zo/l/8xf5q/K/+iPyS/qr8Yv7D/DD+2PwL/uj88P3v/ND95fy5/dX8tP3N/Lb9zPy//dj8u/3r/Jr9AP1y/SL9Uf1V/Tr9lP0i/dP9/fwA/tv8H/7E/C/+p/wm/oX8Df5u/O/9YfzV/V/8yf1m/Mz9bfza/XH88/18/Bv+f/xB/m38XP5P/Gr+Kvxt/gj8av4A/Gv+Afxt/gD8bf4E/Hf+B/yM/gP8rP73+9T+5Pv9/s77I/+v+zr/jftA/3z7Pf9t+yz/aPsX/2j7AP9c++X+U/vR/k77xf5B+7/+S/vM/mb75v57+/z+ivsG/4j7+f5++97+bvu2/kH7fv4E+0L+1foY/r36CP7J+hn+6fpB/gX7av4g+5D+N/ur/k77tv5f+6/+YPuQ/mP7af5w+z7+ifsb/r37Cv7z+wb+IvwK/kX8GP5f/Cz+gfxM/qT8cf7A/I/+3fyk/vr8rP4i/a/+Sf2l/mb9kv53/Xf+fP1a/oH9Rf6C/Tb+g/0s/oj9I/6Q/Rv+pP0U/q/9AP67/eb9zf3M/dT9p/3Y/X/91f1W/cf9L/28/RH9o/3z/Hj9zvxM/aX8Mf1//Dj9ZPxj/Vj8r/1c/AD+avxO/oH8pf6n/Pz+1/xL/wv9gv83/af/Wv3A/3X9xv+B/c3/iP3X/4j92P9+/df/bv3U/1r9zv9E/dD/L/3W/xz93v8K/ej/+fz1/+/8AQDr/A4A8PwQAPr8BAAG/en/Df3Q/w/9wP8L/b7//fzK/+j82//M/Ov/svwBAKX8FQCo/CgAvPw6AN38SwAA/WAAIv1zADb9jQBB/bUASP3eAEz9DQFT/TABWv1AAV39RAFg/T0BY/0vAWf9GgFt/QEBdP3vAIL95ACX/eQAtf3rANf98AD2/fMAEf7vACb+4QAx/skANv6nADT+hQAw/mIAKf42ABn+EgAK/gYABP4UAAr+RAAj/o8AT/71AJD+bAHi/s0BMP8EAm3/DQKS//EBoP+1AZb/WwFw//0AOv+oAPr+ZwC5/kQAgv5AAF/+YwBd/qQAfv7uALn+NwEL/30Baf+vAcX/xwEOAMcBRQC0AWcAjwF4AHEBjQBgAasAWwHUAGABCwFnAUUBeAGCAZUBvAG8AewB4gEHAvMBAAL2Ad0B6AGkAc8BXQGrARQBhQHNAGQBlgA2AWQACQE+APAALwDnACwA5QAzAO8ARQAXAWoAZAGnALwB6wAKAiwBTAJmAYwCngHNAtYB/AIAAh4DIQI0AzcCPgNDAkQDRwJIA0UCTgM+AlUDMwJjAykCfgMjAqYDJQLZAy0CCwQ9AjAETAIzBFYCDgRUAtADRQKEAywCLwMBAuUCxwGtAoQBiwI5AYQC9QCdAsMAxQKnAOwCoAAKA6sAHwPDADcD6ABYAxIBegM5AaYDWwHuA4IBXAS4AeoEAAKFBVUCGwauAqQGCQMeB10DewekA7AH0APBB+EDvgfeA7gH0wOwB78DnQemA4QHiANiB2UDLwc3A+oG/QKWBrQCPAZgAuAFAQKEBaEBLwVDAeUE7wCnBKcAdARuAEgEQgAfBB8AAwQIAPUD+v/kA+//0wPn/8kD5f/FA+7/3QMKACEEQgB9BIgA4ATQAE0FGgHBBWYBPQa4AbwGEgIhB2wCZQe+ApIHDgOzB18DwgeoA8QH6gOxBxsEjwc+BGwHVQREB1sEGAdFBOoGFQSxBskDYwZgAwQG7AKdBXsCNwUaAtYE0AF0BJwBFwR6Ac8DcAGSA3MBVAN4ARUDfQHbAn4BrQJ/AYUCeAFgAmkBQwJYASwCTAEeAlEBIgJ0AUECvAF0AiUCrgKaAu4CEAMtA3cDYAPCA4ED8gOMAw0EfgMeBF8DLwQzA0UEAANlBMgChwSTAqkEaQLFBEEC0wQaAtAE7gG8BLcBlQR3AV8ELAEeBNgA1AOEAIkDNABFA/b/EAPC/+gCi//NAlP/vgIp/78CC//RAuL+4gKn/u4CcP78AjT+CwPw/RQDuf0hA5f9NAOT/VUDvf2MAw3+2QN8/jkEA/+mBHv/DQXO/1wF8P+LBen/mAXM/44Fpf90BX7/VAVc/zYFQf8eBS3/DQUb//0EDv/rBAT/0ATs/qAEx/5ZBJr+AgRY/pkDB/4wA6X9yQIt/WcCtvwXAlj83gEf/L8BCPyyAQ/8rgEz/LEBa/y0Aaf8rQHa/J0BAP2JASD9ewFL/YIBfP2gAbT90AH2/RECN/5VAmr+jgKT/rgCtf7WAsn+4gLU/t4C4f7PAu/+sQIE/4gCH/9VAjn/HgJV/+cBbv+5AXv/lgF8/34BcP9sAVr/WQFH/z0BLP8LAQP/uQDR/k8AqP7d/4/+cP+J/hT/kP7W/pr+tP6o/rL+vP7Q/sX++v7H/ir/w/5T/7v+bf+5/nj/w/53/9v+bf8L/2T/T/9d/53/WP/w/1j/PgBY/4UAWf/CAF3/5wBc//MAU//pAEX/zwAw/68AFf+TAPX+fwDQ/noAp/54AHr+eABJ/ngAHP5uAPL9XQDO/TsArv0HAI/90f93/Zf/Zv1f/1n9LP9V/QD/Wf3m/nH93v6b/d7+1P3d/hH+0f5C/s3+av7Y/oP+4v6G/vD+df4G/1j+Hv8z/j7/FP5c//f9c//h/Yj/1f2Q/9T9l//f/aT/+v20/xj+uf8t/rX/M/6t/yr+of8Y/o3/AP5t/+j9Sv/e/Sz/6f0K/wH+4v4e/rb+NP57/jr+Qv4x/hT+I/7e/Qr+qP3y/Xj94v1O/eH9Lf3v/RH9Cv75/DD+7/xj/un8nP7p/NT+8vwI/wH9MP8U/UL/J/1C/z39Of9L/Sj/TP0Y/0H9Ef8w/Rn/Kf00/yz9Xf86/Yn/Vv22/3r92/+Q/fD/nf34/5r98/+F/ej/X/3X/yP9wv/i/LH/oPyq/1b8qv8N/LX/wPvF/3f71P9M++z/P/sHAEj7GQBn+yYAhfsjAJH7EgCU+wAAjPvu/3774f9r+9v/X/vb/2T75f+B+/P/qvsBAM37AQDk+/L/BPzf/zP80/9n/M7/nvzX/9f87/8V/RcASf1AAGT9WQBp/VwAYf1MAFX9LABI/QEAOv3T/zP9rv8x/Zf/L/2S/yb9l/8S/aP/8Pyv/8D8u/+F/ML/RfzH/wv8yf/l+8f/3vvD//b7uP8t/KT/ePyI/9H8Z/8t/UT/fP0f/8P9//78/eT+KP7U/lH+0/5p/tj+av7f/l/+5f5O/uj+QP7k/jv+2P5L/sX+cf6s/q7+k/78/nz+Uf9p/qT/WP7u/0T+IgAp/kUAC/5VAOz9UgDQ/UIAvf0eALL96P+v/ar/tv1u/8P9Pf/R/Rn/3f0L/+T9GP/o/Tf/5v1f/939hf/K/av/sf3U/5r9+P+C/RcAbv00AF/9UQBT/WoAUf16AE/9egBM/WwAR/1TAD79NwAx/R4AIP0OAA39EgD6/CwA6fxcAN78mQDV/NgAzPwRAcL8MAGy/C8BnvwaAY389gCB/MwAd/yqAHX8jQB4/HoAf/x4AJD8hACq/JAAxvyWAOH8jwD1/H4AAf1kAAb9RAAG/SEABv38/wr92v8Z/cD/NP2x/1X9rv91/bT/i/28/5D9xf+F/c7/cP3R/1P9xv80/a7/Gf2M/wb9av8B/U//D/0+/y39Nv9Y/TT/iP0w/7L9Kf/U/Rn/5v0B/+n93f7e/ar+yv1w/rT9Lf6d/e/9jf28/Yb9mf2J/Yv9lv2P/aj9nf2//bL93f3D/QD+xv0l/rX9SP6U/Wb+Z/16/jj9hf4U/Yn+/PyJ/vL8iP75/In+Bv2M/hH9kP4R/ZL+BP2S/uz8k/7M/Jr+p/ys/nz8yf5T/O7+LfwY/w78Pv/5+1n/9ftm/wD8Zv8U/Fr/JfxK/yz8N/8p/Cz/G/wo/wX8Kf/s+y3/0/sv/7v7Kf+o+xv/nvsH/5n77/6X+9b+mfu//pr7r/6Z+6X+lvuk/o/7qP6C+6/+bvu1/lf7tv5B+6/+Lfug/iL7if4l+3D+OPtc/lr7T/6C+0z+r/tV/tj7Y/76+3T+FfyD/i38j/5F/JT+YPyT/n/8jf6k/IX+zPx6/vL8bv4V/Wb+MP1i/kD9Yv5E/Wr+OP13/iP9if4E/Zr+4vyn/sT8rv6u/Kz+p/yh/q78j/7D/Hf+5vxY/g/9MP44/QP+Wv3Q/XT9m/2B/Wv9gv1E/Xf9Kf1g/Rv9RP0Z/Sb9Iv0S/S/9C/04/RX9Pv0z/Tv9ZP00/af9Lf3z/Sn9Qv4q/Yb+Mf28/j394v5L/fr+Wv0I/2f9Ff9x/Sb/e/1A/4L9Yv+I/YX/jP2k/5L9uf+X/b//of21/6z9nf+4/Xr/wv1T/8f9MP/K/RL/x/38/rv96P6l/dj+iP3O/mb9zf5C/dT+Iv3k/gb9/P7t/Bv/2/w9/9D8Wv/K/HP/zPx+/9P8gf/k/Hv/+vxw/xT9Z/8s/Wf/Qf1z/1P9i/9k/a7/dP3X/4L9AQCS/SgAnv1HAKv9XQC4/WoAwP1uAMn9aQDQ/VwA1/1LAN/9NgDr/SEA//0RABz+BwBE/gMAcf4BAJ7+AQDF/v3/3v7y/+H+3f/N/r//o/6d/2v+fv8x/mr/AP5n/+H9d//V/Zr/4f3O/wH+CAAt/kQAX/51AIv+mQCx/qsAzP6uAN7+pgDu/pcA+f6NAAj/iQAb/48AM/+eAE//sQBu/8UAj//WAK//4gDN/+kA4f/sAOz/7gDv/+4A6//sAOf/6ADh/+AA3v/QAN7/uwDd/6MA3f+LANr/cwDW/18A0f9RAND/RQDU/z0A3/86APP/QAAOAFIALQBzAEsAoABgANYAZwAKAV0ANgFHAFYBIwBpAQAAcAHi/3UB1P+BAd3/mQH//78BNwDvAXsAIwLCAFQC/wB6AikBlQI9AaACOgGgAiYBlQIKAYIC7gBtAtYAXALGAFQCvwBbAr8AdALCAJ0CxgDPAskA/ALJAB4DxwAvA8oALwPQACMD2gAVA+sADQMAAQ4DGAEcAy8BMwNEAVIDVAF4A10BpgNgAdsDWwEXBEcBUQQoAYUE/ACxBM8AzQSkANkEhQDQBHgAuwSCAJwEowB6BNQAXAQRAUQETgE2BIIBMwSkAT0ErwFVBKQBewSEAa4EWAHsBCgBLAX8AGcF2wCWBckAtQXFAMIF0AC+BecAqwUDAZAFIgFxBT4BVAVWATwFaQEsBXQBKAV7ASwFfgE1BXsBQAVzAUcFYwFKBU4BRAU0AToFGwEwBQYBKQX6ACwF/QA5BQ4BTQUqAWUFTwF6BXUBiAWXAYsFsgGEBcYBdgXRAWIF1gFIBdEBKwXHAQ4FvAHyBK0B3QSdAc8EjAHJBH0BzwRzAdsEcAHrBHoB+wSSAQYFuQEGBesB+QQlAt4EXQK3BJMCiQTCAlsE5wIwBAADDgQLA/YDBwPhA/EC0APMArwDoQKmA3cCiQNUAmkDQQJDA0ECGgNRAvMCbgLRApACtAKxApwCygKGAt0CcALlAlUC6AIzAucCCwLnAuIB7gK8Af0CnAEXA4YBOQN4AVsDbQF6A2MBjgNVAZYDQwGSAywBggMVAWwDAAFUA/AAQQPlADcD3QA6A9QATgPGAG0DtACTA5wAvgOCAOcDbQALBF0AKARRADwERwBBBDsAOgQqACUEDgACBOf/1gO1/6QDfv92A0j/UQMV/zwD6f42A8X+QQOo/lYDlP5wA4j+hwOB/pMDev6TA3X+iQNx/noDav5sA2L+ZQNW/mYDSf5xA0L+ggNF/pYDVf6kA3D+qgOT/qMDuf6MA97+bAP6/kUDDv8iAxj/AgMZ/+kCEv/UAgj/wwL//rEC9/6cAvz+hAIO/20CMP9WAmT/QwKn/y8C8/8bAkEAAwKMAOUB0ADFAQ0BoQFHAX8BfgFjAbcBTgHvAUEBJQI6AVYCNgGGAjMBsgItAd4CIwEOAxUBQwMEAXoD9QCyA+gA6APhABcE3QBDBN4AcAThAKQE4gDlBN0AOgXPAKQFtgAbBpAAmgZiABgHLQCOB/j/+AfH/1sIoP+4CIT/Ggl1/4QJc//8CX7/gQqT/w8Lrf+bC8P/IAzT/5UM1v/5DMf/UA2t/5wNhv/pDVb/Ow4i/5sO6/4ND7X+kQ+F/iMQXP65ED7+ShEv/s8RL/5DEkD+phJd/v0Shf5NE67+nxPT/vgT8v5ZFAb/wRQQ/ysVDv+XFQb//RXz/l0W3v63Fsb+Dxev/mQXmf63F4X+Cxh0/mMYZP69GFb+HBlL/n8ZRP7iGUT+SBpM/qsaX/4KG3j+ZBuU/rkbrP4HHLv+Uxy//p4ctv7rHKX+Ox2N/o8ddP7lHVz+Ox5J/ooePv7RHj3+DR9O/j0fcf5jH6j+gR/w/pofQf+yH43/zB/O/+gf/P8GIBEAICARADcg//9IIN//TyC+/04gnf9CIIL/MCBx/xsgav8IIHH/+R+G/+8frf/sH+H/7x8hAPUfZAAAIKsACyDuABUgKQEZIF8BFCCMAQMgtAHlH9cBux/4AYYfFAJJHy8CCB9IAsceYwKFHn8CQh6gAgAexgK7HfICdR0lAy0dXwPmHJ8DoRznA2AcNQQgHIQE4hvUBKQbIQVeG2YFDxufBa4ayQU3GuUFqxn2BREZAAZxGAwG0hcaBjwXMAarFk8GGhZ3BoYVqQbnFOQGORQpB3kTdgeoEsgHyxEaCOcQZQgFEKMIKg/TCFUO9AiLDQoJxAwYCfkLJAklCy8JQQo/CUoJVQlACHkJJAeqCfwF6gnPBDYKpAOOCn0C6ApdAUILRwCVCzP/2gsi/hEMC/02DOz7SQzD+ksMj/lCDFX4NQwb9ysM6PUvDMH0Rwyp83MMn/KxDJ/x+Ayl8EINrO+EDa/uvQ2q7ekNnuwKDojrIQ5t6jEOTuk8Di7oQw4R50wO/OVXDu7kZg7q43oO7OKNDvXhmQ4D4Z8OEeCeDh/flw4s3pEOOd2UDkfcoA5a27cOdNrRDpvZ5w7T2PUOHdjxDn7X3A7z1rsOe9aRDg/WZQ6o1TwOQdUaDtLUAQ5c1PQN3NPxDVrT+g3Y0g0OWtIoDufRRg6A0WIOKtF3DuXQgQ6w0H0OjdBpDnXQRw5k0BsOU9DkDULQpg0x0GINIdAbDRfQ0gwZ0I0MJ9BNDELQFwxn0PALk9DVC8HQxgvz0L4LKNG3C2fRqguy0ZQLDNJtC3nSNQv00uYKfdN+ChHU/wms1GwJTdXMCPPVLgid1poHSdcdB/rXugax2HMGaNk+BiDaFAbX2ucFiduwBT3cbQXz3BsFst27BHzeTQRW39ADPuBEAzfhqwI84goCSONkAVvkwgBt5SMAfuaM/47n/f6b6HL+p+nv/bvqcP3V6/b8+ux//CruC/xk75T7ovAb++DxmvoV8w76PvR7+Vf13vhl9jv4cfeT94D46Pab+Tz2yfqV9Qf89PRY/Vv0tf7N8xgASvN6AdTy0QJl8hoE+/FRBZLxdwYn8ZMHu/CuCFDwzQnk7/gKeu8sDBLvaA2o7qMOPO7YD8zt/hBX7RMS2uwcE1jsGhTS6w8VTOsBFszq7RZY6tEX+OmuGLDpexmA6TcaZunfGlfpcRtL6ewbNulZHBPpuhzf6BkdnOh4HVTo3B0N6Ece0OeyHqDnGx9+53cfZufDH1fn+h9K5x4gQOcwIDbnNCAu5y8gKeciICnnDyAr5/0fL+fuHzXn4R8859cfSefNH1vnwB9356ofn+eDH8/nSx8G6P0eP+iaHnToJh6l6KcdzOggHe3omRwJ6RIcJemMG0rpBRt+6X8ax+n2GSfqbRme6t8YJ+tNGLrrsxdN7A4X2OxdFljtoRXM7d8UOO4cFKHuXRML76YSfO/3EfTvTRFz8KUQ+vD7D4bxUQ8S8qcOnPIBDiHzXw2i88EMI/QhDKb0egsy9cEKyvX0CW72FAkc9yQI0PcvB4L4PgYt+VkFyfmEBFX6vgPU+gIDSftMAsD7lwE9/NsAxvwbAF/9U/8H/oj+uf6//XD//fwlAEz80wCv+3oBKvsaArz6tAJa+k0D/vnoA535hwQu+SsFsPjSBSf4ewab9yIHE/fCB5v2WQg39uUI6fVpCav14wl79VQKUvW+Cif1IAv49H0Lw/TZC4P0NQw+9JgM9vMCDbDzbw1z89oNQvNCDh3znA4C8+YO6fIbD9HyQA+y8lUPkPJfD3LyaQ9e8nIPXfJ8D3Hyig+b8pkP2/KsDyfzvg94884PzfPZDyD03Q9y9NgPx/TJDxz1tw9x9Z8PzvWNDy72fw+U9nYPBfdwD4L3aQ8O+F0PpPhDDzr5Fw/V+d0Oa/qVDv76Rg6J+/QNEvynDZb8ZA0O/SINiP3nDBT+swys/nwMR/8zDPP/4AurAIELbgEXCykCowreAisKoQPFCVsEZgkJBQ8JsAW/CE4GcQjrBiQIiwfTB0YIiwcXCUgH5AkDB6kKvAZRC3AG0wseBkAMzQWUDHsF2AwmBSQN1AR6DX4E6w0oBH0O0wMMD20DiA/zAv8PcQJrEO4BtxBjAfQQ3QA1EWoAhxEQAMsRv//0EWv/IBIg/yESw/4aEmD+KBID/jYSpP1UEk/9WxL2/FQSpPw+Elz8DRIc/N8R8vuhEdT7ZRHG+zERx/sJEdD7+hDf+wER8/sdEQj8IxEI/P8Q7Pu6EL/7XRCK++oPV/uADzf7PQ87+/4OT/uSDlb7+g1I+1oNNPuwDBL7Agzi+lgLrvqzCnf6DwpF+lsJFPrBCAP6Hwj++VwH/PmYBgT6rQX++c8EAfoeBBn6egM2+tsCVvo9Ann6pAGo+gsB4vpHABH7U/8z+6H+gfsA/tz7TP0v/LH8ifzh+8D8NvsH/cP6af1J+sz9xvkx/uz4d/7w97b+CPcI/2H2gf/S9QQA+/RfABL0qwAQ8+gACPIiASbxdAFi8NsBde8vAlbubAJl7b8CgOwUA4vrXAO66qsD/+n/AznpQwR56IIEu+fCBPLm+wQh5jIFfeWABUTlBAYm5ZIGp+TlBtfjCQcm4zYHquJ6BwDipgds4dwHZeFbCCjhvAjg4BEJsOBvCQvghwln35YJHt/JCbze5AlB3uQJGN4GCtfdEQqW3RgKB93yCarc5Akl3MEJmducCb3b2Qk2274JVdsCCiPbIAqK2gwKxtpjCsTalAro2skKWdqPCtjZSgp62o4KONvVCvnaigpO2gAKbtraCSXb+QmJ2+YJSdtzCRnbAAlL274I99u7CJrcrgjr3HQIW91HCH7d7gcY3s0Hf96OBzfe7gZz3xQHk9+aBprfBgaG4NoFHuF0BT7iSgXg4U8EaeLQA6TiKwMJ46ACq+TDApHk/wFN5a0B0ObDAZHndAH05/YADOnaAGzpXwBs6a//ZOp//0PrO/997Bz/7u0N/+Tur/4l7+T9Vu8B/eTvSfxW8QP8+/La+yH0dPt89LL6aPVO+sv2O/p199T5pfcw+Tz4vPi1+jT5e/uw+L/71Pd8/Cf3Df1d9qv+Jvar/6b1PQGH9b8B6vQBAjz0fQK28/0COPOuBFfzAAW38j4GivIlCKjyKAlF8swKMvIsC3nxEwuL8LgLEPBtDK/v7g3H72sP5u+REN/vkBHF740Sqe9pE3rvCBOi7jkTF+4kFXbu2xa67ggYt+7UGIPuqxlU7mEaF+5FGm7tnRoJ7TQbz+yDHAXttR057RseEu0gH0ftsh9F7QYgI+1wH4TsCx/668UgiuwlIufs/yIC7eIjJ+2II7HsiyN97HMjTOw5IxrskyTL7FklOO3AJXXt1iWG7Vwm0u1lJ1/uECc17i8mxO20JhTuySe37o4nr+6RKFTvSCnZ77ooue9ZKLrviCgP8JIoVPDeKMDw1ymE8WUphvFPKbTxOSni8ZopUfLGKa/yyCkE84QpSPOcKEjzZSi288kn+vNAKNT0Sift9MMnwPXrKOX2zSfQ9v8m3/a5JbP2eiai974mYPi1JX74RSX6+Jol5fmxJbH6zyTv+hgkN/sNI0L7SyPt+5kiD/x8Iff7pyIb/Y8ipP13Ibz91iAm/jYfHv7iHtD+Zx/8/2ceXABxHbwAyRxAASkcvgGrG0cCqRsLA1IbnAOaGvkDOhqEBEYZwwQ3GPYE2BeJBScX8QXzFRQGQxV9BioWvge5FtUIpRSPCDQUKQlQE4sJcxFmCeQRbwpdEF4KUQ9+CqwPSwvVD/QLnA9kDJUN4Av3DB4M5AskDP8JwQuSCrAMFwucDdkKJA7WCtEO/AkSD1EHYQ7QBU4OowXwDgIFTg+8BV8QOgXHEAMEyhAfA/UQ6wH0EH4A0xDe/pQQMf9WERv/2BEX/tURT/3tESL9UxJ0/HUS2/ujEsr7HRMb+sMS7fivEr/3mhK39pISrPYFE3T32xOD90MUrPQaE+zx+BFa8f4RYPFXEi3xmxJs8ScTVPALEzTv8BJ175UTAe5RE0rrXhLm6pcSTestE0Dq8RJr6cgSj+iVEhPojhLL56MS2eZgEkHlxxEe4+cQNuKsEE/kAhKB5dgSW+PgEdvhNRFS4HcQ+d9NEOjgyBAC4csQQ+HgEF3f1Q+m3msPnt/pD5DeWA/C3e0OCt2LDmLdsA4l3X4Oo9weDpndeQ463JINFNxNDaPcZg2n3DkNYdteDGDYmQoV2ckKhdvgC3TdsQyZ3Y4MX9y0C53ZCgo42BgJatl+Cd/Zewmq2yQKD9wDCnfc1wko3cYJxtuSCADaIQd02U4Gytp2Bsnbbwb93IgGc91DBm7eSgat33gGw96JBTbeygSM3fsDVd1iAwHfwwMi4NYDMOHeA1vi9QN34n4DmOIJAxPiOQL74Z4BfuJPASvjEQEa5XgBROf/AS/o2AH55xoBDefy/4fm9v6159T+weiU/qDquP6s62b+/+uv/bPtr/1/7a/8hO3Q+03uXfuX7rH6ZfDc+v3yf/uU8yD7BPMs+lLzqfkf9GP56vWQ+fD2Qfni9kv4vffA9zr4+vYx+XT2dPuk9g/8AvY9+6/0L/xe9Ej+uvSI/iv0Sv/v86MACPTsARr0iQNW9OUCV/PBAxnzOgUk8ykG3vITB43yogaC8eoHWfH4CA7xxgmh8FULl/DCDH3wfAyB7woMd+5MD2vvchBT7x0PAe5KD47ttBDW7Q4Tre7EE7bu4hNz7noT7e3wE9PtDhUJ7uMUh+1/FubtnhXu7GgVTuwiGEDtkBgQ7VQYnOxSGF/s4BiI7HYYROw4Ga3sgxnj7EYZ1uzAGSzt7xla7YAauu0uGJTsvRjt7AEape3BGZDtJxrR7T8ZYe1QGXXt9BhO7eoYU+0+GALtUhml7fQZGe41GGHtLRiq7TcXku19FznusxZf7lcWyO65FxfwxhYj8IAWffCvFPvvCBOH78ESy+8PE2DwphSs8c8TvPFdExLyzxJr8jYRSvI5EIryXQ5l8scN9vJ2Djv0DA7v9J8MHPUDDLP1OQyu9ioMdfd3Ckn3Zgle98UIl/e8BgL37waW92oHU/i0Bwf5dgeJ+TAFD/kyBFb5QQQ3+tsCWfp+AX/6+QAR++ABWvz9A0D+sgHO/Tf/Qf38/uH9/fyS/bn7pf0q/J7+hf0VAGn+TwHl/dEB6fuTAVz6lgFr+e4BdfhDAj/3dAJ59t0CxvdVBKf5FAaY+cMGpPdoBoD2bwZP9NsF//KyBcbzmAY19EcHN/U/CP71EwlN9qoJe/WnCbnzKAml8XkIBfGICPTxYwlX83MKVPPCCk3yhQr/8i8LrfJOC/fxOAtM8SILL/FQC5vyQAxJ878MUPPdDG7x7guH7/kKovCUC+XxQwzi81MN/vVyDin1AQ4Z9GsNBPJEDErwRAvU8fALavQbDYD2+A2T9z8ORPfBDTX1UQwf9eQLJPV+C2P0pgrO9nIL2vgFDDP5rgup+OEK9viLCrb7hwvM/KoLsfolCp74owia+DII0/rkCFr9tAmG/sUJv//VCYgApgmL/4cIWP3FBjj8lQUi/4UGMwKHB1gEBwhLBmkIYwM3BsMBsQQ1BdcFdAbaBVIGKAUdB/gEaQYCBPEHPAQWCsYE3QiJAz0JHgMPCuUCgwpxAucK7AFoCucAxQvbAO4NQwEdDq0AGQ2L/ywNFf+BDmL/gQ+a/0cOtf5zDpf+4w8l/x0RkP8tEVX/Aw5c/ZYNxvxJEMn93xEt/gMQv/wkD9f7NBD8+7cPXPvmEKz7LxIc/H8SG/zbECP71g4L+tYPmvprEPz6MhD5+h4RkPstECP7UA4u+msPvfq0EFn7kRAu+/QPw/pKDtH5zAz++B0NKflKDMH4nwtx+HMNcvmtDZv5hA2W+VgOH/ryDIz5Ywv6+FwKyviHB7z3sAbN94EHyvgNCSz6MgpW+z0JXfsUCEH7iwVg+ucEdfpZAwz6GAC/+IYCd/pVBW38FwRQ/E0DfvzuAWb8WwA0/OX/lvz3/KH7zfuP+yP+S/3h/ir+VvxP/aD65vy2+nv93vog/gT70P7D+cf+g/jG/ir1qP3s9Cz+zfdPAK72UwBd9LL/9PKP/z/03QDZ81IBHfOnAcfyQQKh72oBie85ApvulQIe7BsC8uxVAwvtHwQQ7lUFKu+IBsjs1gWv6kAF7ujSBHboDgWB5wwFo+WQBHLnDQbH6l4IROs1CY7n2gdj5U4HkeRzB1Hk3Qdv5e8I3eOHCGzjowhw4mUI6+FXCJ/k8gnN5DUKeeQyCk7kRgoi4cYIsd0kB7zdVweS33sIBOL0Cb/igQom4lsKduMvC0PhJQqa3U0ISN0vCPPdjAgA3owIlt9UCavhVAoi4nIKbuHoCcXdxgdT3tcHmd9DCKHfCQhz4cII/d/LB93hnwju4g8JweFYCBXh5weL3/wGVuBDB0zfgga733cGnOMoCIjmRAmZ51EJGObvB+rinQUm4HYDdODlAqvhzwLe4r4ClOeWBAjsXAZs7ZoGVOsQBQPo5QJh5pkByOIx/2ziY/5L5zkAUe2LAs7x+AO38ngDfPBVAdrtCP/T7Kj96ero+/fsU/xe7/383/A2/XX0if7N9jD/fPfw/nL1OP0Z9NX7cfJB+h/0aPrI9g77zvfQ+lz6WvsF+9/68/wL+539jPpO/AH5L/wZ+NH8mvdo+wv24vt89Vr/gvYiAaX27ATV9+4Fj/fGBCb2KQQI9bICfPMKA+nyXgVl8+gIivSICq70nQoB9DEKD/OfCo3y0wz98qMOPPMGDbTxCAsG8JINyPAyEKPxMRGy8boRjfGHExnyvBZl86gVbvKJElvwJxKy76wR7u7EE33v0hkc8qsbffIMGg7xSBkQ8H8Zn+9PGobvsxg07p0YwO0OG7TuFht57msc/O7fHiHw3h7/76EfQ/ASH9LvsRvg7cYcRu6NIBbwEiK38Koi3/B+IR3wAyG975IiePBxIlfwlyHk768gee+cII7vzCLj8Jkjh/FAJifznyif9IklMfOjItLx3SAG8XEhdfG2IkLyISOf8l0l9PMsKSL2xSot9/El2/SMI97zhSSv9JYhefPsHmvy7iDP894lufauJ/T3wic/+MoldvfOIaL1biPQ9kQkofeBIif3qyE690AhkPeZIt/4vCKQ+QolaPs+Jqz8LCQ3/BIgrPpBHEj5dB4K+xUhCP2EImn+nCGU/p4hR/+eH/L+PRtf/cMbXf5FHdf/vB46ATQd+gC9HD4BhRsaAf0ZzwBBGfoAJhd7AAcbLQMqHHcESBu1BMgZnwQyFmwDnxZPBHIVVgRDE9MDdRQVBVQWsQbjFRgHqxQXB3YUpgdbFEYIuhIdCMwQzQcUEB8IFA9HCLQMsAf3DHEIDxE1C0UScwwSEW8M6Q95DEINwgucCYgKsQawCZkGSwpcCuAM+QzHDsUMGw+PC9UOnwiZDVIIvg2fB7MNYAPcC8IA9QruAzUNMAgaEIIG6Q+CAwMPkgIoD+cBXg/JAD8PmQETEK0A8Q8w/XMOPv3VDub+GhCVAGwRLwLAErL/9RHS91sOOPWKDd/4AxA++kMRiPtyEhT7qhLb9t8QMfbqEJj3BRJ18q0PNPDcDufyqhBd80wRzvJhEa3wnxCa838SyvX0E1Dx5BG97MUPGeklDj/oAg6Z6xYQyO+aEmHtpRFs6+cQPesVEQDpJRCp6jwRwefiD//igw3d4woO/OUuD2XobBAH6DEQJ+YqD6Pl4w5b47gNS+G2DOXhHg1f4/8NVeMNDhHgYQw04HcMpONDDovlOw+g4zEOEd/EC0LdywqC3mwLbOBkDBfeGQs63hALkOAkDDfhRwwJ4nQMr95oClXdYgmJ3rUJw96KCQ7dXghp3U4Iud9JCUDfzQhs4DAJOeFlCZbezweo2xQGud38Bm7fsQed35MHp+DgB8PelgZp3YgFvN1SBUXhwgbW4iEH0N8OBcPe/wPx4JoEfeToBX3l2QXv428EY+GCAh/gSwGH4g4CoOS4Arfl5AI/5soCQOXiAS7oBAN26r4DXOgUAl/n6ADP5t//zueZ/23qIwDh6on/X+p0/ovs1P5y76T/efEKACrvMP5Q7A78i+0R/HntYPuG8E/8pvLD/Ery5vsu9Dj8FvUE/IP2DvzH9nL7zvUm+n/0ovio9OL3Wfd2+PL5BfmC/JT5Qf03+Uz9f/hf/lf4HP369lr7YfU3/bb1/P179YX+I/U9AnT2CQS69qcEV/ZwBQD2UQSa9F0DQfOOBP/yHwd18+sH+/KBB+XxLAn08YAK6fGEC8vxlQzO8XkMQvH6DZrxTA5T8aUNg/DIDpvwsw4G8NoOju/cD4vv+hEn8CgVWvH/E0zwTBF17l0Snu4ZE5/ughOA7j8UnO4GFEfuzhUV7ycYPPDNGRLxBRge8EYUI+6UE77tJhT+7RkW7u68F6zvXhjc77wXW++3Fy7v4hcd70oVou0PFXXtjhZG7vAXHe+AGJvvVxdF7y4Vdu7uEyruaBVM7yMXi/BoGITxCxcQ8Z4UBfCEE6rvKxIy78ASyO99E4HwDBIk8PESEvEBFanyjRT28j4SSfLwDhbxEg4m8aMO9vEuD8PyhhAB9FsQffTaD9n0hxDg9TsOXfXCCkH0Fwqb9G0J8PRACgT2cwtF92wL3PfdCi34TQn591IHk/dpBsT3bwZ7+DYFkPgwBtT52QVn+nEEavrZBFz7bgNS+0MCYfu4Ab37bAK7/BsCLP1TANj89v7C/KD+Qf0P/q/90fzR/Q/+Uf+y/f//qPxTAJT8IgHk+gcBa/p6AUL7hQLY+tAC+fnRAkz57AI6+WMD7flUBIP5vAQm+K4EE/fIBF34FAZP+JkGBfbZBZj1/QWu9VUGZPb4Bm32PQeY9pwHVfdSCA73kwiM9UEI9/P5BzXzLAgC8icIgvOECa70ogoj9LgKV/QUCzj0JAsr9a0LGPQZC9bx4Ang8eEJ3PJmCob0TQvV9QgM5fSUC/v0pwtd9+oMmvZ9DKX0ZQv28+sKjfOLCnj00AqQ9qcLePhbDFr49wth+KALYPhDC5/3fgpl9/sJNfd6CZf4yAn6+RQKYPrcCaT7Gwo4/AYK1/t6CSb7zwjy+eQHSfrMByn8fgjw/p8J3v+3CSz+XAje/a4H9v0rB1n/TQcAAZIHygDcBp4BtAa1ArIGXwL1BTMCTgXpAiEFDgOkBJ8E4gSZBlQF3QbaBDkHagQTB7cDdwdSAwUIDQNeBzACTgg3AsgKGAMzDHEDOQuIAlcJIQGECcYAbwrHABoLoQBrC0UAPAwvAG8NUwBTDdP/7Qw9/3YLJf5+C+L9kQw2/jsNVf7EDWP+GQxH/dkL6fzmDD79qg1y/aMNQf22DJ78XwxS/J4MWfy/DFL8Ggzk+/QLtfu+C3n7kgzH+zwN+vvIDJf7Lwwl+0MLkPonDP76wQvN+lEKHfqPCdX5cQhn+TMJ9/nxCg77nAuX+4QKNvubCGj6DAfS+bEG5fkUB2H6bwZT+pMGr/owB0X7vgZF+wcGG/uxBJf6bQMc+nMCzflVAvf50AJ++ncCnvqMAX/6uwB5+hsBH/svAar73v+F+9H9CPuK/Pz6H/3r+yz9jPx1/Lj8/fv2/MD7R/0Y+1j9IvpB/UT6yv1f+mL+qPmd/uL3Xf4h9ar9LfTw/aT09v7l9Nj//vUeAaH1jAH08zQBx/IOAZXwUQAJ8GoAP/DsAPvutABY72MBAfBFApTvnwJv7x4DCe92AzvtCwMl63UCpeqyAo7qKAPp6tsDnOvCBBnrBwXB6doEgeiyBDzoAwVi6H0FIOixBYznsAUH560F8ubjBabm/AWK5jAGcOZsBiLmkwZY5gcHSuXdBsbjgAah4+AGjONLB6viQwca4lcHk+LjB+7iRgj/4/EIAuT5CEHiBgh24YsHJOFLB17hVQeX4V8HAuKAB17ilQdV4m8HpOJwB5biOgea4goHReKnBgLiTgZI4j0Gf+IlBqHiAwYN4wwGIuPrBbfiiQVn478Fd+QhBiXlRAbB40AFLOILBI7jUQQR5ZkEkubWBGrnvgQW5xMELuexA+DmLQOL5rQCUuZUAqLmNwLV54gCsOiXAi7pXQKK6fwBF+qgAYXqKQG96pIAZes5AFvsFABh7QAAOO1V/3PsXP5D7Tb+a+/A/iHxB/+U8Z3+ifBn/VPwofxs8hf9CfPJ/CvzPvwn9Cn82fTp+0v2BfzI9pf7RfcZ+2T45PoU+Wj6r/nh+SX6TPnV+uP4r/oc+OX6mPdH/MH3pf3w983+BPhw/833GACP97z/ufbW/xP2UgEf9v0BsPURA2/1eARW9eEFOvUQBwL1OgdM9KkHxvOcBxDz3QeV8lgJz/IzCsHyTQvb8ioNYPNADnvzNA778iAOePK2Dk3yjw7F8XkOSfEJELPxZBEI8mkSN/KCE3PyWxMM8ucSf/E4E1nx5hNk8X0UYvGlFavxERcT8p0XBPL0F9XxABh68XsYU/HgGBrxmxiA8JcZi/BIGm/w0BpD8H8bNPCeG+fvQRzu79gcAfBtHqjwRB/98JQelPAqHmDw2B1D8PYe9PDrH5XxxyAt8gci/fK/If7yACHD8ugfWvLaH33yfCAC840gPvNpIeXzziFS9DkixPSeIjf18iEd9cAhRvX2Iaj1FCL+9cohHPY2IRH2MCFM9pIhufbOIQz3RCHz9ugg7fZ+IWX33iHA9wAi+/fFIQ74AyHl980gFfieIFf4eCCv+AAhbvmdIUH6ryHQ+swg3PpcICf7RSCk+9Af8/stHzT8Ch44/A0e3vyNHsb9ux5//rweGf/cHTf/bh2N/7Ecuf/yG+f/jxtLAMoaggCXGgkBFRpmAUEaGwLHGvoCSxpKA38ZZwMHGCYDCRclA2gWVgMCFq4DBBZBBNEVwQSkFswFuRZ2BioVPQb+EzAGNBNNBqMSgQZ4EuQGBhIkB3wRWweoEfsHuxGWCHoREQkIEXkJkg9fCc4NHQkiDW0JQA0kCs4MigpDDNwKPAxtC6IMMgyfDLgMHgtwDIEJEAwvCMwLYwfIC7UHVAwYCOQMXghoDVAIxQ3GB+oNiAa4DVIFkg2TBLANXwOODQ4D3w0jA1oOygKPDu8C+w6BAhIPjAHaDp4Apw5w/1oO6P5uDtD+yQ79/c8OQP3tDp38IA8B/FgP/PvfDxT76w+Q+Z4PxPipDxv5QhD3+JEQMff3D2322Q/P9ckP5fSND970xw+G9NgPY/QIELfz9A+58rkP2PGOD0XwCQ/I7xcPDPCID9jvtg8k75sPEO5FD2/tIA9N7TIPpez0Dm/rZA5y6usNWOlhDRHpSQ2N6ZsNW+mYDdfocg0l6DwNvuczDSznGg1H5tkMfuWnDKrkawzP5KYM9eTTDMvkyAzc5MwMRORrDLrjCAwp46ALNuIGCxfi4Qq44ikLzOIsCynizwps4V8KC+EWCkvhDwoV4j8KweJOCtfhewnX4JUIL+FmCAfh/weo4IgHIeGOB/Lhywc84sEHKOJ+B9nhEwc+4XQGVOEsBl/h3gWu4bsFQ+LGBUXijAVe4mMF8+H1BBzi0AQK4wcFleMABQfk4ATP41gEv+PaA1HkqAMF5YEDgOU9A83l5wJY5rkCy+aMAoXnkAIv6JMCUuhPAkfo6wG76LkBsOm1AebpOgFJ6sYAUOucACjsWACs7Oj/z+xL/y7t0P4E7pf+4+5n/ubuw/0c7zj9VvA3/W7xIv2K8g79n/P3/FP0r/z98977ePP0+kb0uvqO9bn6Nffc+pv4zvpe+V36Kvrm+a76Rfn6+or4P/vV9/f7bfdJ/WT3qv5097X/Y/eTAEL3NwEI94IBofbxAU32QQLq9RUDzfURBMP16gMd9VYExvT2BQ/1/wYI9UQHmPQNCGr0uAgm9NIIjfOYCUrzqgou82IL5vLSC4Dyaww+8toM9PFYDcDxTA7V8eMOwfHLD9zxEhCj8d0PJ/E9EPXwKhCA8NEQafDnEYrwEhO08OkTu/C8E0XwwRP67zkTde9iE1/vTxS974sUx+8JFfrvNxUG8NIVU/AtFoPwKBUE8McU4u+3FPXvghT+774UR/DeFIfw5xS68P4U8fCfFObwNRTR8A8U3/C5E9bwCROl8GIShvCaEufwGhN98YQTEvJ5E2/yZxJF8soRWfJrEYvyhxBz8kIQqfJnEBLzJRBC8yEQkfMdEObzdQ/t80IPP/RpDkz0Ag0g9JUMhvQRDOn0Ngym9ZQMffYADM32IQvq9lgKDvf3CWf3LAmQ91IIufdxB+z3lgYq+GoGyfgmBlz59QXz+YIFYfrKBKH67wPJ+jAD+fopA4b7yALi+2MCPvzlAZL8RwHb/BoBaf2nANf9HgA+/lj/hf6s/tb+Dv4p/4b9iP+s/UIAav3KAAD9QwFC/I8BRfu3AUT7WQIA+80CHPrgAtf5PgOv+aoDVvkDBGr5nQRr+TUFRPm4Bav4+wVX988FnfbjBbL2UgYn9+UGgvdiB3X3owfL9pMH7PVsB731pAcJ9ZgHV/SKB9v0GAj29e0IqPZ9CSb2XAnp9VEJAvZlCQH2XwkF9lgJW/X1CFb18Qgk9mkJr/bJCan25gl49u4Jf/YTCnT2Igp99jEKdPYoCo72Jwrb9jYKVfdXCvf3hQpP+IgKlvh7Cmv4Lgp4+PsJtfjeCZT4jwki+ZsJuvmnCfP5gAks+lQJ6/poCf77oAlI/GUJLfzqCOX7RwgI/NAHC/3BBw7+pgfD/lkHpP8lB3AA6gYIABcGpf9WBUQALQUfATUFCgJRBd4CagWmA4EFMAR0BUMEJAXrA44E2gMQBI8E7gN4BdsDEAadAz4GKwPPBvkCWAfXAk4HewI8By8CfQcbAgMILQLrB+UBGwi0ATcIZwGpB7QA6wdkAF4ILwBBCTkA9QkzAEcJfv+ICMz+hQiD/vsIf/4dCVP+nQlZ/v4JTv6PCdH9gwmF/R4JC/3uCLL8Zgm7/GkJlPw1CWD8+Agz/OoIJ/xSCVz8RglP/KAI6PvoCPb7Dwnv+0YIcPv0Bzr7cQcA+x8H8PosByb7ogYZ+zAGHPs3Bl37+wVx+ysFLfuSBPz6PQTo+jIE9/oeBAX7bQPH+u8CsfqVArr6IwLH+qAB1fpMAQX78wAz+xsAHvvH/0j7Uf9a+7L+U/uS/or7Vf62+w7+3/sb/bP7R/yg+/773/sO+9D7Zvrt+4P6e/xn+u385vkp/Ub5T/2l+Gv9OviZ/en3yf2p9/r9K/cI/kL25P2w9fn9bPVL/kX1wP6z9BH/pPMq/63yVv/A8YT/IPHO/5LwFwCS8JkAjfAKAcjvCwGO70sBLe9zAb3ukgFR7rgBf+2yAR7t+QHJ7FQCg+zDAirsLAPa65cDhOvyA63q+APE6eEDyOiwA5zo3gPx6EgEIumcBEnp5wSw6MwE/uehBJjnoARh57UEIufMBA3n+QQK5zMFo+Y6BanmewVZ5osFpOVfBVHlXgXu5EsF1uRUBankRgWS5DYF1uRNBdzkOgXB5BUFjOTlBE/ktwQk5JoEXOS4BKTk4gR55M0EX+S5BMzk4AQ15fUEEOWyBPbkagT/5C0EKOUABHvl7AOa5cIDyeWnAzDmrgOf5r8Di+aMA77mfQM554sD2eYXA/LmzAKM57EC4+dfAqDoOwJX6RQCX+mdAVfpLQGj6f0AbemXAFfpRQAZ6mIAvepjADzrQgDg6yUAXuzi/4bsZP+s7Nj+Hu1t/tLtI/6S7uL9OO+d/QHwcf3H8Ez9V/ER/Y3xpfzf8UL8g/IF/BLztvuz8277g/RB+9z1YPvD9kv7Gffv+nb3m/op9/D5wffA+c34y/k/+YP5B/ph+ZT6G/ly+/P4TvzA+Iz8M/jC/Jv3jP1T9xT/dvfT/zr3IgDR9o0AgvbhACv2aQHz9fEBs/XiAp/19gOR9TAFjvUfBmH1UQbU9MMGdPQNBwz0Tgev8wMImvPgCKLzAgrP8wgL6fOMC7nzzgtd8zUMEPPYDODyyw3g8pwO2/IID6/yqA+w8oMQ3/IlEffydhHl8uoR3/IqErbyXRJ/8v8SffJeE1fyARRT8tQUZ/J7FWLyMBZl8mMWI/KvFvfxTRcB8uMXF/JoGDjynRg+8twYUfJCGX3ynxmi8uIZsvJFGs7yzRr78hQbB/NuGyPzvxtD878bQ/MnHILz0Bzp8w0dGvRHHUr0Uh1g9CUdUvRMHWr0mx2Q9Coe1fTTHif1Ux9u9Xsfk/VHH5j1Mx/D9e8e5vWvHhn2th529hYfBPeGH5P3iB/c99cfRPi8H2b4BB8s+KoeHPhxHh/4mx5a+C0f2PisH1z5xx+9+dMfJ/qlH4X6wB6M+ssdkPo0Hcf6YR1o+9AdLPwfHt/8JR5w/U8dkv32HPb9yxxy/i0crP7NGwD/TBs6//Qagv/eGuL/Pht8AL0bIgFMG0QBshpMAVMacwG9GX0BExmCAXgYlwFFGOwB6Bi7Ah8ZVANTGGUDmxd+A30WWwNnFToDSRWaA44VMgT7FeUEFRZ3BYkVvwV6FM0FeBPrBfUSTwZuErIGwRH/BkoRYwc4EfkH+BBzCHAQxQj4Dx4JMQ9LCVQObAmPDZUJ7QzJCZsMIAqeDJkK6AwyC/IMoAuNDMwLsQu2C1UKWAtBCSALxAg2C4gIcgunCNoL+QhbDOsIpgxmCK4MqQeSDKYGTgyxBQ0MYgUnDFIFZgxEBbMMbQUoDRMFZQ09BGwNYgN5DZ8Ckg31AbcNPQHLDdoAAg6GADYOFwBUDpb/ZA7J/k0OMP5XDrv9dw5E/ZwObvyPDnv7cA4H+4sOdPqLDir6pw7i+b4OBPmADm74Zg4f+HMOtfdzDv72Tg479iQOjfUFDgz1+w3w9CUOgPQeDqvz3Q3b8pkNOPJmDbrxQg0+8R0N1vADDS3wzAyR76UMcO/FDBrv0wwr7pYMMu1aDGzsOAzu6zYMD+yBDAnsqgyc644MHutYDGTq9Quw6Y4L/OgiC37o1Qou6KUK8eeDCg3olQrk54QKkedcClLnPwrm5gUKOeanCYDlQwlL5SIJWOUiCYflMgmj5TUJauUHCUDl3Ajc5IsIqeRNCOvkQwjy5BAI9uTTB8zkdAdf5O8GFOR9BsXjDAa448gF1+OnBdbjggUh5I4FouS6BcnktwVY5FsF4OPvBBHkzwSf5M8ELOXBBKnlnwQ45n4EuuZSBNDm7AOZ5l0DUubIAlfmXwLC5jMCkedDAoPoaQIa6WACiOlAArPp9QGg6X8BrukRAQHqvAC66pwASutkAM/rLACc7B8AU+0NAOft6f/07X7/7e0D/4Tu1P4r76j+s+9n/jjwI/7B8OH9c/G1/Ujynv3/8nz9fPM7/cHz2/wT9Hz8svQ6/E316/vt9ZH7xPZL+7z3DvvQ+N76vfmg+lL6Ovr2+uj5wvu2+Sf8V/l+/PT4Uv3O+Ej+s/gb/3n43f8p+KsA1Pc6AVf3wAHY9oUCgvbzAgv2cQOr9VEEjPU6BX31FwZu9aMGOPUpBwH14Qfm9G0ItfTNCHH0UAlD9KIJAfS/CavzVwqY8xcLofPWC6zzfAys870MdfMgDU/zUQ0J80oNpPKtDXPyIw5P8qwOOPKSD13yqhCm8j4RuvISEXbyxBAw8lsQ5fEtEL7xmRDn8SQRHPKbETzy4hE58tkRBPLWEczxCBK08S0SnPEZEnPxGhJl8UwSgvFwEqbxjhLY8csSJPL9EnPy3RKf8m4Sn/LWEYnyfBGN8ooRw/KvEQHztBEy828RQvMFEUnzwRBv84MQpPNCENzzxQ/78wsP+/OYDiH0gA529FoOxvQGDgL1iw0w9fQMV/WYDKX1IAzs9WkLFfYaC3X24Qre9roKSfe/Csf3SQoB+JIJG/jSCDP4JAhd+LwHuPhSBxv59AaK+bUGDvpUBn762QXb+n0FQvsHBZH7eATN+/wDCvxgAzP8CQN+/NMC3fxbAh795AFn/WQBuP3kAA/+WQBq/un/1v6k/1X/Pf+//7/+FAAU/koAe/1/ACn90wDz/DIB0/yaAY/88gFJ/E4C4vufAkz74ALs+kMDmvqtA2T6IQRn+qQEgvoiBX76fQUE+ocFKvlPBW/4JgVW+FUFdfipBZD4AwbY+IAG4/jhBr34KQdx+FsH+fdwB8f3ogfQ9+gHvfcWCJH3LAi692IIBPiiCAT4sAjV958Ie/dwCGX3Ygif93sItfd+CKz3bwi292kIIPiYCGj4uAgb+JEI1fdxCA/4mQi4+PUII/knCSL5DAkU+dUIa/m/CDb61giz+rsI8/p9CDT7QQhn+wUIsvveB+37uwcx/KcHk/ypByn9zQfU/fkHQf7+B7v++Afo/rcH1P49ByP/5QaS/5MG5f8yBjYA1wWgAJgFGwFtBacBWAU3AksFnQIoBdMC6gTRAogE5QIvBBoD5ANdA6AD3QN7AzYERwNSBPgCPASVAkEERwLXBEoCbAVPApwFIgKLBdABkAWIAdIFXQERBjIBPQb8AHMGzAD0BsYATQeuAGkHdwCaB0wAcwfw/0sHlP9fB1j/XgcQ/4cH3/7NB8P+9Qea/q0HQP4mB879zwaD/Z0GWv16Bkf9SAYz/ToGOP05BkH9KwY9/SIGM/3aBf78bwWz/NMEUPwzBPb71wPN+5YDwPuTA+L7gQMD/GwDJfxfA0f8CwM4/LUCH/xPAvX7DgLV++IBwvurAar7vAHA+7kB2PtgAdP7jACe+9b/iPu1/8r7c/8A/Bz/Kvy9/kn8Qf5Q/Mf9T/wv/Tf8vfww/Df8H/yR+wP8JvsP/MT6LPxX+lD83Pl8/G/5vfwF+Q39YPhE/YX3Yf3A9oP9Pva9/ez1AP7L9Uv+hvV4/jT1lP4A9cL+dvTH/uXz0/4489r+f/Lh/lPyN/9T8qj/MfIKANnxTwBM8XwAs/CjAPPvtQBb79YACO8VAc7uWAGe7pYBbu7MAUPu/QEC7hwChu0bArTs7gH469EBgevhATHrDgID61YCreqOAoHq2wJ66jkDJOpiA7PpcAM46W4D4eh3A5noggMl6HQD2ed7A+3nsgMz6AMEMegmBPvnJgS95xoEV+fyA+7mwwOq5qMDxeawA8nmsAPV5q4DKefRAwXnsQPF5oIDn+ZiA3vmRQOu5lkDmeZKA2rmLQOA5jIDt+ZBAwfnVQMH5zYD2ub1AszmvgLN5osC2eZcAu3mLwIM5wcCVefxAdPn8gH758MBB+iGAUPoZgEU6BIB/+fRAG/o1wAX6fYAtOkHAQHq3gAK6oEACOoKAI/qzP9367T/Gux0/43sHv/T7Lv+LO1x/ortOv6i7fL90+3D/TvuuP3b7sr9ku/i/QHwyf048IX9hPA+/cfw5vz+8IH8m/FL/EzyHPzm8uH7mPOx++3zT/sm9N76l/SK+hP1Pvq19Qr6avbl+RL3wvm696X5cfiU+e/4ZvkY+QH5Xfmg+Az6avgR+1L4Dvwu+On89veW/aT3H/5F99P+Avdu/7328P9v9nQAJ/blANz1jAGy9VQCofX1AoP1SAND9YwDBPULBOf0qwTf9HQF7PQVBuP0fga69AAHn/SmB5X0fQik9CgJmvSPCWr08Qky9G0KBfQkC/TzuAvP8zYMnPO4DHLzUw1b8zYOePPwDorzXQ+C87EPefPzD2zzLRBi83oQYvMaEYrz4BHB86MS7/NQEwT0sxPt8/4TxPNGFJrznxR88x0VdvOUFXPz/xVx83wWfPP9Fo3zOhd/82QXbPOsF27z/hd983QYqfPLGNHzIxkB9KwZU/QHGpH0+RmY9KwZffTAGZH0QRre9L8aKvU0G3b1ahur9Xsb2fW5Gyr2/RuH9hgc0fYSHAf3HxxB90wchfd5HMT3jxz096QcJ/jeHHT4+hy1+OMc4fjEHAz5shxC+a8cgvmlHL/5pRwA+rMcSPqaHHv6fxyu+rgcDvvYHGf7nhyW+3Ec0fsxHA78ABxZ/CUc1/w1HEv9Lhyv/REcAf64Gy3+QRtF/r8aUv5kGnX+HRqk/uYZ4v4AGlL/KRrR/yoaRAAEGqgAvxkBAW4ZWAH9GJ0BYBjJAcEX9QF/F08CbxfDAkEXIQMmF4QDCxfdA6QWAwQZFhAEeRUNBMcUAwRhFCsEZxSaBJEULwWTFL8FJxQkBoMTcQbVErsGGhL7BpQRSwcoEZ8H3xD2B9sQZQi9ELsIaxDuCP8PDwlsDxcJrw4JCdMN7wguDfsI1Qw4CacMlQmgDAwKiAx+ChkMwgpiC9oKpQrnCgwK+QquCRsLagk8CxgJSQv1CGYL1giDC30IgwssCI8LsQeSC94GdgsvBn0LyQW4C2kFAgz1BEYMagR6DOEDpwxxA9YMBgP8DKcCHQ1DAjMNsgEuDSUBJA3QADYN0AByDeAAsQ2LALsN2P+SDfr+Vw0j/iUNiP0XDS39Mg3w/FwNkPxyDRv8eQ2X+3INA/tcDZH6UQ0H+jMNbfkIDQj58gy9+OoMefjmDAX4zwxM95sMf/ZpDK71PwwB9SwMmPQ8DFr0Wwwh9HYMw/NzDDnzVQyz8jgMOfIhDLLxBgw78fcLxfDkC0bwxgvY76oLTe90C8zuPAt17hQL+u3aCmLtkgq77EYKL+wJCu7r8Qmm69IJL+uSCbrqTgl16h0Jc+oKCYTq/wha6tcIA+qbCKfpYQhR6TAIHukaCOboAwis6O4HtOj5B6fo9Adi6MYHKOiYBwzocQcK6FQH5+ciB4Tn0AZL55MGXud+BnbnZgZ75z0Gb+cCBkHnrgUi51wFLOcbBVDn5wSP578Ez+eYBAzocAQ26D0EJ+jsAwLokwMX6FsDXOg8A3roBwOE6MkCruicAvToegJR6WMCoulAAsXpAQLx6cMBVOqcAcXqdQEx60gBo+sbAQXs5QB27LkA6uyTAE7taQDC7UwAHe4jAHzu/P8S7+//t+/k/0bww/+o8H7/FfEx/5rx5v4f8pD+nPIz/gTzxv1182H95/MD/Vv0q/zv9Gf8ofU3/H32HPxW9/37DvjK+4/4e/vY+BL7QfnE+rz5hvpM+lr6GftT+tj7Qvpp/BL60fzG+TP9aPmv/Q/5T/7B+Pz+dvic/yb4WQDt90wB2/cyAtH33gK2920DmvfzA4D3ZwRj9/gEU/eQBUH3KwYn98sGB/cuB7z2eQdc9sgH9vUUCIn1fggt9fEI2PRyCZT0+Qlg9GwKMfTZChD0NQv383YL3POsC8Tz+Au980sMvPOUDLXz+Qy881ENvfOADazzzg2t8zkOxPOKDs7zsQ7A88EOn/PVDnnzGw9o85EPcfP0D3PzFhBh8x4QUPMxEFbzPxBr8zEQfPP3D33z5A+V8/sPwPPBD73zdg+w81oPvvNTD9zzXw8L9FEPNPQ0D1r0CQ989MAOkPSODrD0fQ7i9H0OIPVpDlv1Mg6Q9dYNvfVNDeD12QwY9noMYPYKDJ32tgvf9oALJvdOC2D3PAuY90kL1/cuC/n32goA+HMKBfgJChj4sAlG+D0Je/itCLD4Mgj9+NIHYPlxB8b5/AYi+ncGd/rjBcP6ZQUc+xMFivu4BPX7bARj/BAEyvyBAxX9+QJj/X0Ctv0XAg/+ygFu/nUBvP4mAQH/2gA+/4UAc/8DAJP/cP+x/xT/+P/a/lsApf7GAFr+JgH2/XUBqP3HAXz9IQJd/XQCNP20Agj94gLp/A4D0fw0A738WwOX/HoDRfyLA9v7nAOD+8MDV/sOBFn7egRX++oEIvtBBbL6egUd+poFxPnSBc75MAbl+YkG1fnBBp351wZm+eQGWfkFB1P5Jgcw+TcHAflDB/L4WQcP+YEHTPmxB4z51weh+d4HlvnNB4j5twd8+aAHg/mSB675mAfs+aYHJ/qxB2b6uges+sIH9vrFBzr7uwdm+5oHlPtzB+b7VAdS/DwHv/wiByD9Agdt/dwGl/2rBrT9gQbd/WoGBP5fBjr+YgaI/nEG5P6BBkL/iAaM/3MGvP9BBun//QUyALsFkgCBBfMASAU7AQkFbgHKBKsBnQTxAYIEOQJwBIICYgTGAk0E/wIpBBAD5wMlA50DWQNfA4cDGwPKA+gCLwTMApkEuQLoBJ0C6wRZArUE+AF+BJMBcARDAZMEDQG3BNoA2QSqAAQFhQATBVYABgUfABoF//8wBeX/GgW1//sEf//TBEL/rQQB/7wE1/7QBK/+tARx/pYEPf5sBBH+KATo/fID1/3JA9r9pAPl/ZID+f2HAwf+iAMO/pIDCv6HA+79ZQO8/SkDfv3vAkX9uwIe/W0C+vwXAuL8wAHY/GoB2PwKAdf8hgC//AMAo/yS/4b8Kf9p/M7+Uvx7/kL8Qf5O/BL+a/zD/Yn8av2u/Bf92/zJ/Ar9fvwz/Sr8SP3b+1H9mvtS/Un7RP3b+iX9YPoH/en5/Pxy+QT93/gS/UX4Lf3K92P9Zfeq/Rv3/P3b9kn+hfZ+/iT2nv7V9bb+hfXC/hb1uP6+9Lj+lfTY/lb09/7W8wT/O/MS/7nyOv9W8nz/3fG5/0Px4f+t8AYAR/A7APvvcQCv754Ade/QACjv9gDK7hQBg+5AATvubQHk7ZABi+2tATjtxQEL7eUB2Oz8AXDs8wES7PIByOsAAnrrFQJA6zsCButmAr7qiQJ+6qoCQuq/Av/pwgK26a4CeumSAljpdQJO6V0CWOlOAk3pNgIx6R4CFOkRAuToCQK46BICn+gwAoroVQJ96H4Ce+ijAmzosQJG6J0CL+h7AivoUgIk6BsCK+jpAUfoxwFX6KcBS+iGAS/oaQEe6FgBKehYATzoVgFS6EsBcug3AYroEgGz6OwA4+jFAO/ohgD+6EoALOkhAHzpCgDj6f3/Perl/43qv//V6on/G+tK/3LrDv/Q69T+OOyn/pnsf/7n7Fz+Hu06/jvtEf5N7eb9bO29/abtlv0G7nX9ke5a/SvvOP3D7wf9PvDA/InwXfzK8Pb7KPGh+6jxYftF8jj72PIU+1Lz7Pq888b6FvSh+nb0gvrx9HL6e/Vj+gz2S/qu9i36Rff++dH3wvla+ID5w/gx+R/54fiD+Z349Pln+Hz6Qvjy+hP4VvvV99/7pPd+/HX3D/079439+fYO/r32l/6O9gr/XPZz/yr29v8J9pAA9vVIAe/1FALp9bUCx/UyA4r1tQNN9UUEFfXoBOr0mgXO9FEGvfQCB7X0lQel9A4IlPSCCIn0+AiH9F8JhPS9CYL0KwqM9L0KpvRwC9H0Fwzt9IQM4/TIDLn0DQ2J9HMNZ/T1DVL0fQ5F9AMPPPSADzf09A8y9F4QLfTCECf0JBEj9HoRGvTHERD0IxIT9JISKfQOE0r0ixN29PMTmvQ4FK/0ghTG9NgU3PQxFe/0lBUB9fYVEvVjFir13hZS9ToXdPVqF4z1iReo9agXz/XOFwX2+xdD9ikYgvZjGMT2qBgI9/AYRfcwGXb3RhmM900ZlPdrGaf3nxnH9+EZ9PcdGin4Sxpe+GoamPhyGs74Zhr7+FkaKfldGl35YRqP+V4auvl1Gvn5qRpL+tIaofrXGuz6vBow+6QafPuaGtX7hhoq/Hsag/yKGub8mxpF/ZQaj/1+Gsr9XRr9/TMaKP4EGlX+zhmG/poZwv5yGRH/TBln/yYZwv/6GBsArBhiAEYYmgDjF9MAmhcYAXEXbgFQF8UBLRcVAhgXZQL7FqoCwRbWAngW9QIyFhMD6RUyA4sVTQMrFW4D2RSjA5oU7ANlFEMEJxSWBOcT6gStEz0FcxOLBTgT1AXsEhEGkhJIBkMSiwb6EdQGtxEpB2QRfQfrEL4HfxACCBcQRAiqD3kITg+tCN0O0AhRDuEI2Q38CHwNKAklDVgJuAx9CToMmAnLC7gJbwvhCSkLFgrhCkkKjAp2Ci8Knwq/Cb0KTQnXCtkI7QpeCP4K+wcaC6MHPAs5B1cLzAZwC2YGjgsNBrELygXgC5gFFwxlBVAMFAV5DKAEjwwiBJsMpAOeDCkDmAytAooMOQJ6DOABdgyPAXYMNAF0DN4AdwyIAH0MHAB0DJb/XAwN/0AMlP4uDED+LAzv/TIMhv0xDBL9LwyX/CwMH/wrDLb7KwxM+yIM/foeDMT6IAxr+g0MCvr4C6758AtC+e0LxvjuCyz46wud9/QLKvcKDK72EAw69gkMzfXxC1n1xAv29I8LifRRCwz0DQuR89IKAfOZCnbycAr/8VoKg/FECivxQwoW8WgKIfGjCgzx1grf8AAL3/A9CwTxegsQ8ZIL3/BwCyfw4wrM7sIJ6uwJCHnqugWw5x4DJOXAAEvjC/9q4kD+uOKP/j3kFQDX5swCW+p7BlHulgod8nAOPPV6ETD3SROl96ETr/aKEpr0RhDW8VEN6+5EClTsnwdo6qYFM+liBJ3ouwN56IcDfeh/A3DoXQMi6OcCfucHAp3m3gCi5YX/duTy/QfjIvyc4Uz6guDH+O/f1Pct4Lr3W+Ga+Gzjbfpo5i/9KOq0AEzulQRi8mIIEva4CzT5bw6o+2kQRP2AEc39eBHi/PsPV/rmDGD2Ywhi8d4CGewG/U3nn/ep41rzueG78JLh2e+34kzwn+SQ8dXmJ/MX6cr0Yutq9s/tIviE8CD6q/ON/EL3bv8W+4YCtP5nBXgBgAcLA3MIZQMuCKACwwYBAXQE5f6VAaH8jP6v+tT7iPns+Yz5Lvnv+sL5dP13+7UA8v1jBNoAEQjCA00LPgbQDQYITA/TCI8PdwizDvIGpQwtBEkJGADMBNT6cP+k9JH58e3D807nf+5L4UfqcdyY5y3Zluag1x3nr9cF6T7ZSuww3NTwVOA+9kHl8Ptp6j0BL++qBSbzJwk09ugLj/g/Dob6YRBf/IQSR/7ZFFgATRdzAp0ZYwSyGxoGrh2+B8wfhwktIpQLoySxDbcmbA/JJycQTideDxIl5AxmIf4I3xw9BBUYQf+NE5D6iw9t9vsLxPKdCF/vRAUM7OQBweiX/prlj/vN4hH5kuA39/zeBfYK3or1w93E9TTexPZ136T4meFH+4HkWP7V50wBEOuqA73tSAWm7y4G3fDJBtzxwQdJ85gJq/WtDEn54hDz/Y0V/wLcGZwH9xz+CmAeswwgHsgMohymC2Qa1wnpF+UHoRU1BqUT3gTTEb4DEhCmAkAObgFEDAQAMgp4/icI5fwhBlL76wOe+WwBtfe4/pf13/tW8xL5KvGs9nDvB/WN7nj0zO4W9UDwq/ai8sb4ffXo+lP42/zm+oz+Jf0OAC//kAEtAR8DNwPFBEoFeAZYBxAIPwmHCf4K4AqfDAYMGg7kDGEPVQ1HECcNlRAnDBkQSwrADroHrAypBBEKXQEvBwf+MgSu+iwBdfdC/ob0nvsF8nL5MfD+90zvdvdz7+j3TPAA+S/xMfqz8Q/7ovFa+xfxH/tN8Jr6ku8i+lbvGPrA76/67fD6++Dy/P1Q9YEAPviBA7X79gZq/6oKNwNuDt0G+hHmCecUFwz6FkoNBRiEDRgYEw1rFzMMPxYMC8MUtAkgE1EIehECB+oPtQVhDkAEuwyIAt8KjQC8CFb+Xgb1+9kDq/lqAcf3Uf9h9qf9WfVV/Jj0RPsh9Gv67fPK+Qv0fPmf9Kn5xvV7+pT3B/wD+j3+zvzbAKr/jANBAvYFYwTeB/sFKQnsBsIJLgenCb8G6AjUBbgHzQRlBvYDNQWrA3cEJARjBEgF/QT/BjYG/gjSB+sKgwmDDPQKPA2qC7QMPAvSCnQJkQdEBi0D4AEm/sT8J/mo9wH1XfN48qjwEvIL8N7znPGA9wj1X/yh+WcBZP52BUMCuAd3BNMHqwQYBhwDPgNuAC0Agf3Y/T371/xM+o/9DfsIAHv9pAMKAZgH9gQgC3oIYQ3JCukNbwusDFQK1QmwBwcGKAQvApkAHv/R/W39YPxH/Wr8ZP6s/UAAnP8OAn8BDQOjAsYClQImAT0Bi/7m/mT7Bfwn+B35b/XD9rnzavVC80/1/fNj9ob1T/hn95r6J/nH/Ez6YP6F+hL/qfm7/uL3ev2o9bH7b/PX+a3xZvjH8L/34vAM+OnxP/l/8wf7HPXo/EP2af6a9jH/EvYq/970fP4w8239ifF5/JXwOPy+8Af9FvL9/nj08gGK94QFv/oaCUn9+wuB/ooNIP56DTb80Av9+NUIAPUOBe3wLQFo7dv97uqe+9Xpzvo/6or78eue/X/unQBg8fYD6fMAB471LwkY9j0KifUuCjf0SwmX8vwH4/CFBkPvEQXT7bwDduxzAgLrGgF26aH/t+f2/b7lCvyq4+j5XuGC98/e5/Ri3HjyfNqh8IXZyO/M2TXwSNvZ8drdgPQw4cn3quQl+9fnMP5+6rwAo+zRAnnunwQQ8DcGhPGnB83y1gia84QJx/ORCWLzCQmA8g4IVvHkBj/w5AWz73MF8O++BfPwtAZ88gcIAfQ6Ce/0zAnv9G8J8PMNCAHytQVF748CDezp/r/oMfvl5fP3KOTO9fHjNfVx5WD2legq+bjs9fwC8d4AifT4A4P2eAWf9g4F8fTTAvTxR/9r7i37Aes790ToAfSn5tzxP+bc8Mbmz/D753XxqumU8orr4vM77Q71bO7K9eru3vWo7jD1tO3P80rs+PHw6ifwROrz7tXq4+7m7D7wXfD08tH0qPap+cr6Uf7H/mkCPQLKBQYFnAhEBwULKAkZDcEKyQ7uC7YPRwxiD1ILlA3dCHkKGwW4BqsACgNL/P//mPj2/fr1Af159PP83vNn/bbz9/2i85n+kfNn/6TzjQAV9CsCCfUmBG/2TwYL+CUIWvn2CLj5VAio+AoG7fU3AqPxav1R7GP4weYL9N7hSfGM3qzwYt1o8pLeM/bR4Uz7X+axAEPrgQWl71IJGPMuDJv1Zg6K93kQYfnOEob7lxUi/rUYBgGuG7gD/B2wBTcfhQZHHxsGTh6ZBHscQAIjGmf/mxdk/BAVbfmvEqz2sxBa9FQPrPK0Dsrx5A7B8dEPf/JFEcjz1BI79RwUePbzFEn3TRWX9ycVZPeeFM324BMA9iYTKvWOEnT0IxLt8+4Rq/P3EbrzQBIg9NsS4PS+E+z11BQk9+0VWvjZFmT5lxcz+g8YuPotGOn6Cxjf+tkXwvrKF736BRj2+oUYcvtNGTT8aho6/ZYbT/58HC//6Byr/68coP/oGyD/5Rpt/ukZyf0rGXH91RiJ/fMYGf57GQb/JhoNAKEa3gC6GkoBXBo2AYUZpABFGKX/nRZJ/o4Unfw/Esb68A8E+fgNpfe4DAD3jwxh954N4vi7D1r7jRJx/n8VnAHtF0sEdBkkBgAaFAfIGVAHOhk9B8QYSgfBGMgHXBnZCHwaYQrOGwkM1RxhDSId+g1tHJYNnhohDMcXugk+FLEGdhBzA9YMYgCqCcz9Mgfp+6MF5voGBcr6PgV++zIG5fy3B97+lgk2AZQLtwOGDToGXg+uCC0RGgvsEnkNkRS9DwIWyhEVF3ITnxeLFHkX7RSMFoYU5xRiE7YSqBEjEIcPYg0zDaMK4QobCMUI8QUJB0AEygUpAysFvgI2BQAD5QXdAx4HFwWgCEgGEQoOBxsLHwd6C1UGBgurBMEJNwLFBzn/VAUf/NcCd/nMAKn3l/8C94H/n/edAFf5yALY+6sFwP7jCJwBBQwVBLsO+wXcECIHTBKTBxUTbwdQE9cGFhPjBXkSpwSJEU8DaBAJAkIP8AA7DiEAdQ2W//8MPf/TDAj/5gzY/hMNjP44DRH+Ow1r/SENyvwJDU/8DQ39+zUNzftwDaL7nw1P+44NnfoPDXT5DQzU95QK2PXGCLPz2gaD8fYEZO83A3/tvwH/664AHeswABLrbgDt630Bpe1VAx3w3gUS89oIKfb1CwD51g49+yoRpfy2Eg/9VhN7/AgTCPvkEd/4EhBN9s8NpfNpCyrxGwkh7yIHnO2TBYfsYwS963ED8ep+AtPpSAFJ6Ln/Xubd/Wjk+fvI4mf6xuFy+arhXPmO4jv6T+Tz+6bmOv4i6a4AXuvxAhntvgQ47vsFzu6rBgTv9gYN7wkHNu8iB7LvbAeO8PkHwPG6CP/ydwn98/QJgPQCCnH0kgn088UIPvPJB5Py4wYw8kMGOPIJBqnyLwZZ85MGFfQCB6v0Tgf99FQHAPUFB670WAYM9FQFKPMEBAnydwK98LkAQ+/R/rnt2/xK7Pr6EutI+S/q3ven6cH2cOns9YfpW/XV6QT1S+rf9O3q8PTF6zz15uzV9V3uxvY18Bj4XvK9+cP0nvtQ95n91Pl6/xz8EAHz/S8COv+8Auf/tQIDACkCv/9KAVL/SADl/kz/oP57/pP+2v24/mH9/P79/Dv/jfxY//n7QP8u+/n+OPqZ/i75Qf4x+Af+XPcA/sb2N/579rv+hfaN/9/2owB59+gBPvg6Awv5cwTC+X4FTvpBBp76tAav+toGgPq+Bhb6bAZx+e8Fl/heBZb3zwSF9lYEffUNBKH0BgQI9E8EzfP/BPrzDAaN9GMHb/XeCH/2UQqR95ILg/h+DDT5Bg2P+R0NhvnEDBX5DAxJ+BMLPPf8CRP27wj09AkIAvRpB1fzGAf98goH6vI3BxLziwda8+cHqPM8COnzewgT9LQIMPT0CFD0QAmC9KYJ1fQuClb13woI9qoL6PZ5DOb3Pw30+OkNA/psDv76yQ7e+/4Ok/wTDx79Cw93/eAOoP2cDqD9Rw5//eANQf1aDeX8tgxu/PEL4fsFCz/7AwqU+vYI6fnqB0X57ga1+AoGO/hOBeP3uQSv90oEnfflA533cwOe9/ICofdlAqT32gG292wB6vcwAVP4NwH++HUB5fnoAf76hQI2/DADbv3QA4v+UQRz/64EIQDoBJUA6ATJAKsExwA+BKQAxQOBAFgDewAOA6sA+QIhASED3QF6A88C9QPXA28E0gTDBJUF1gQHBpoEHwYaBO4FZQOMBZUCFwXCAaoE+gBSBD0ADgSM/9MD8P6fA27+agML/jkDzf0RA7j9AgPH/RQD8/1NAzD+qANm/hcEeP56BFb+tATy/aoEUf1PBHv8qAN4+8ICaPrAAXT50wDB+CYAcvje/5H4CwAj+bQAIPrJAXH7MgPp/L8EVv49Bo3/fQdwAFsI7wDECAYBtAjAAD8IPgCHB6f/tAYb/+8Ftv5VBYn+9QSU/swEwP7JBPn+0wQp/9YETv/KBGf/sQR8/48Elv9xBLj/YATy/2oEQgCVBKMA2QQUAToFnAG1BTACPQbNAsUGcQNBB/0DlQdcBK4HjASOB5gEPQeSBNYGiwRvBnoEDQZiBLoFRwR0BSEEMgXkA+IEhwN+BAcDAARqAmoDwAHDAhABEgJdAFgBuf+cACz/6f+9/k7/f/7d/n7+qP6//r3+QP8e/+f/tv+XAGYALQEBAYUBYgGIAW0BNgElAZ4AlQDd/9j/Bv8I/yz+RP5g/Z39rvwg/R/81/zC+8L8m/va/KT7C/3O+0X9Efx3/Wb8nv3C/Lz9IP3X/XX99f2y/RL+zP0t/sD9QP6Q/Uj+Qf1E/uT8O/6I/Df+PvxH/hb8d/4Y/Mn+Qvw3/5P8u/8G/UwAkv3oADD+jgHa/j0Cgf/vAgQAkwNIABQEQQBmBPn/jAR//44E1v5vBA/+PQRR/RQEo/wCBA38DQSe+z4EVvuOBCz76wQe+0sFGfufBRH71AXo+tcFdPqHBZD5yQQg+IgDJPbHAbPzlv/p8BT96u1g+t3qovfm5/v0KOWQ8rnicfC34LTuL99r7Snen+y13Wbs3t3L7JzezO3i31/vluFp8ZbjxPPW5Vf2UugV+Qbr8/vd7d/+qPC3AT7zVQSN9bEGrPfqCNv5RAtS/PgNH/8MEQ0CRRSnBCsXagY6GQUHHBpVBq8ZgQQZGOQBshXp/t8S8vsDEEX5Zg399h4LAPUXCQ7zFAfR8MYE+O3hAWXqS/5D5i76C+IC9mneb/L/2xPwLdtJ7/DbBfDY3dnxNOAW9EriBfZ64wX3duPK9m3ihvUf4frziOAn83fh4PMQ5Ez2u+fU+XnreP1J7jYAf+9dAfvuxgAc7cf+lOoV/CnobvlR5kz3IeXL9YXk2fRj5GD0uuRa9H7lwPSR5nL11udS9lfpavc769z4qu3T+p/wRf3f8/z/BfeVAp75pARW++AFH/w6Bj78/AU2/KQFefyjBVP9QQbw/p8HXwHGCZ8EsQxbCAkQxAv+EsQNehRmDY4TTgrmD9QE3QnK/VECWvZn+sPvW/Mv613ui+lQ7A3rYu0N7+fwT/Se9WT5Hfox/VL9Ev+d/tT+1P22/Dr7QflP9wz1rPKQ8MXtFuzg6NDnJOTk47LfhOC729rdatgK3OPVNttI1Hvbv9ME3XzU3t+R1sbjzNlS6L/dDe3y4ZrxDebe9erpyfly7UH9hPBRAC3zYwPX9TUHRfliDBX+3RI+BPQZEwvFIKoRvCZsF+ArWRycMNEgbzVKJaU6DSpZQDgvWEabNO9LjjnkT+I8t1AiPSdNFjmWRCEwITdfIo8lkhA/ERL8Evy05jLontK1193BJMz5tUTGta8gxhivHMuUsx/UFbyE3wbHW+uC0uD1wtzG/X3kewIg6SgEyOpcAwHq8wCb5+X9geQH+4Th7/g63/T3BN5W+CjeYfr432v+0OOkBOjp7gwo8uYWMfwZIoIH5C1xE2M5FB9SQyUpL0oXMI5MejKZSXkvZEEwJxY10Bq5JmYM3hiM/gUOxvPxB9PtKQc07c4K/fAMEVn33hc3/o0d5AMcIWYHQiJ9CGMhkQc3H2IFaxygAlMZnf/eFUT82BFd+EYN7fN0CELv4QPY6gYALOdf/cXkoPxS5JT+p+bRA1fsNgw+9bMWTgB/IbgLpCp7FXow5hsjMhIeqi8EHBEqvhYDI+oPHxw2CY4W0wOaEhEApQ9f/bQMvPrFCCb3SAMF8lX8aOuT9PHjD+2t3ALn19Z044PTIuN803nmJdc87U/e1PZh6FICYfR3DgcBHRokDUckwRePLHwgDzNqJwQ4yCydO8kw2j1uM5M+hzRqPcEzKzrwMBc1VCwRL78mGylEIVEkFB3TITUb7yHzGzIk0R5fJ5kiESrWJRQrMyf4KGYl/yLAHyAZRhbxC5sJxvwR+2btYuzl33TftdWy1YfP4M+XzTXOV8870OjTINVr2vfbyeG/40Dpu+uR8JfzePcW+/z9KQLrA5kInAjaDYwLdhGeDCoTsQvPEsEIdxCdBNwMdQAXCY/9aAaB/JUFmv0JBxQB1wrrBTwQvwupFg0Sch3BF5wjSRx9KMkeYytOH04sDx5wK1cbHynXF+4lvhMoIpQPPR6VC20ayAfBFiYELxOmAKgPa/1TDGr6XAny9yYHbfYKBvr1GAZy9h8H4vcCCTv6hwuS/P8N2/2fD6D9+A8R/A8PU/kIDeD1TQph8nQHde8QBZ7tlgPt7CsDyO34A1fvZQWs8LAGb/FtB8PwAAck76oFMe3lAyLrFwKS6d0A5uijAFfpkgGe6l0DwOs5BS7shwa+7HoHt+yVB8/rwgbW6qAFc+lUBEvpFQQy66sF2O4WCTD0RA7c+TgUf/9BGoQEfx9VCCgj2QldJPYHkCLPA50eY/6AGRH5ehRu9dgQC/QsDyT0Fw8a9QIQAPeQEW/4kRJE+BMSg/bxDwfzFwzW7cMG/OfnAJzioPu73vn3Nt289uDeb/gX5A/9HetPA4DxcAmD9p8Oq/rSEu794hVZ/1sXMgAgGF0CdRkXBJcauwWyGyYHchzoBS0bcQKzF1X9HRJ09d4Ji+uy/wridfU/2QPs39L25CvP+eD7z0Th+dP75FXaKOt24zzzxel8+ervuP6U8uwAmvEIAPPwWv5G7vP6XusW947mOPKw4i/uhONM7bvmqO6O6QHxrO1F9R/24fyEAbUGQwxWEFMUIBi6GiMeoR8YIsoiqiOPIvkhYB7oHB8YxxWRD/IMHgi8BB8BXf1d+jH30/on9hH7U/ZW/Y/4ZgNC/ZwIdQGODpMF2Q4MBi8QWwYuD9AEZA1lAkQOGgGLCbb8sQYx+WkFTPYUAXLxoPoG6y71seQZ7bzcF+Ro1APftM6/2+vKNNxOyiHgwsws5eLQ/umv1Y7vUttI9q7hyv7B6HcG4u7dCpTyHQtT83wLgvNoDJzzSgub8oQJg/HnCfTxmxAm9hcTa/hlFDv6DBfR/CYZJf9CHhUDsiEpBsMmCgqaKA8MPCklDcUpzw1xKaUNdytbDnsoHgz9JlwKPSatCPUhyQS1HhwBkBcm+2IPmvQ4CtPviAY27GgG8eolB4PqOQf06YsG+OgUBV/nXALc5HL789/79c3b0vWu2vT1Jdq/9QDavPWP2vP2SdyJ+JDeBPjd3534qOFn+VXjovt95Rv9Buc2/Drnhf266Hf+XOr9/8fsKADt7qMB/fETCQv4ng6W/EUR5v6eEuH/ig8s/kcN6PwgCwv8Tgnh+7gM/f77DtoBThBSBGUQ7wUZEWUHUxJ7CMAOWAb1CHsCEQdpAF4Hnf8YBfL94Aeh/ywLSAKWC+cDgAz7BT0OYghlDq4JKw56CkoP2QucDE4L7gseDI0M9Q2LDzgRPBIdFK0TwRXAEjgV2g2GEb4IswygAHcFQvqW/iPv6vQb6GvtteOi5zba09+y05nadc5T183R89lG1mze1NjC4uvdz+gd5dbv3OqU9cLsj/gg7oP60e0D+9/w9/xl8Z39SvFH/qH4dAN0/QYIagBHDEgF7hE6BwcWEww3GxYSSyB9EqghJxIVIo4StCKYE9Aj5hXyJXUanCluHhot/yCiL1kjbjERIlUw4h17LNgY4CZJEEEeVQQJEx359Qcf8wEAPu6i+fXkXfLj4/7w4OQu8rflcfTC7sD7wPKtALr3+wVx/zoMuwRlEKkGxBEHAQUOQv0hCo72yQOx7Dv7Fupy9mnom/JY5nDvF+fp7qznku8s5dvvzOff85HvUPvG9sAC5AEZDMsIoxJTDIMWAw/iGN8OtRhVDGQW4wd6Eh4IuhC7BhQOjgIRChf/mQZw/T0Ek/pkAVz4Dv9V+CD+rPSq+6/zHvsB9Nj78PUD/pD7lQLxA9YIKAryDY8HKg5mBKcNiAZkD1QJ4BB6CucQ3wuAEHEIDQ37A60IyALIBVL8DgBD8o/4Pu8J9UzvjfNd7ATxdeso8AXsvvAX70rz4PM+91L3xvq9+DP9ovfu/Xb4B/8IAOcCPAO5A5n7Tv489Vr5Au+m9CrtwPJy8Eb08fIr9jv3svlD9u/66vhC/hQA2gOxAKMF+AC6BlwAyAbAAVwHsgBEBmn+WARCAJ8EnfumAcD65wAS/HsBxvs+AW73uf6S7Qz52O12+OXyU/rY9sv7fPZ3+2HzVfoa7Tf4rOs1+SPyof5n9tECyv06CBEAQQoHAcwKggFYCgH7qQWl8rH/ZO1S+3Xt8vnc7Jb4g+1d+Nrs8/ee7j755/Gi+6HvRPut7pr7Ye2l+wbt/fuE8aP+z/Pl/1T1lQDG9ioBAvUXAEbzG//L70v9u+1T/KXtgfw27h/9dvLA/0n3tQJE+J8DsPWZArnwPQCs7En+ZO3O/tPtLf/U8O4ArPGVAYPwLwEZ87EC0+/8AMLsOv+G61H+u+iJ/GvqI/2v7i3/u+2T/gbqo/xO6WH8aeow/Zjuq/+j8AsBku/HAPfwyQEX8RgCVvLyAvr2gQWd9lUF5fHDAv/xpAI39RQE+/KWAiTy0AEI8/kB4vMsAtL1+QJZ8VsAAfHA/xXyqP8v8UL+yO9j/D/qQvin6c321+h59RDoh/RX6p31Fu1Q95vrB/fy6a72vfKr+yb1+fzp79r5fO5c+DzwSPiU9Hj5cfRk+O3y0fZi8Pv0sPDt9CvzOvY08tf1YfYz+HPz0vZ18nb25vmX+gP7fvuG+rz7B/uu/HL9wP40/Wb/LQCMAYYBfwL1AAECEQL4ARoCBAEyA2YAEfxa+zP9rPpnADH7Tv+b+RQAM/k0/RH3S/2i9m38y/XJ/J/1q/um9PL/ePZWA8n3UQCy9YECVPY+Aqb1jgXL9rwFN/blBhP2twxa+JYLAPclDKX2FwgH9F8ExfF2BKjxFAZo8kQLCPVyCeLzwQg0894HSPI6BMvvnwJQ7u/+vutM/2LrrQNA7TIFuu32A9nsEwVF7WUI4O69CvjvIQhu7hQHsO0YB4ftJQNe6+cF5+wDCmHvTA4q8roRqPTID1f0kRHe9RMWmPjmFZj4MRUV+EkWWvjoGmf6oCIV/oMdDfuyF7D3Hxil91AT2PRXEPvy+xGE8xgWV/XpGIL2+hfK9VATPPNvEMvx0w+z8Y4P7fHMDgXyVQ/c8psVs/YpHRX7mh76++8ZTPnjFhn3LRCk8ncLAu9lDEXuRAwQ7ecNAe08Dxrtxw8u7ckNWuz1CQHrCQYF6vwG7uvcDKHwHxQO9ioXFvm8Fvf5eBqk/Hwa/fyzGBn8lRbk+tsVavqKGWP8Vxua/ZEbSf6eFpT8yxE7+4YVnP5/GTQCNB+pBtQk5gqdITEKZB2bCPMV7wRdD10B9xFWAoYXpwSlGxsG3hwKBiMaBARlEpP/NhBc/j0Ok/3uCdr7ig4B/+wRjgFQEFgBCgx8/xYKjf4xDxIBrw8AAV4HP/x+/8732v3Q9t0CfPnaCNT86wo5/gINxf/FDcoAgwlr//gBnfy8/dP7PQVsAUwNXwezEtwLYBfCD+MN6wu8B4gJtA9NDiQRZg98DjkOgQ53DosKvQxhDckOXRIuEgUOyxBCDtgReg9MEyUPuRMCDnMTvQlJEVgKhBEQDcsSNgotET4EBg7NAd0MYwPpDWUEqQ5L/x4MWP6dCxgB6AxVA88NUgLwDDT4SAcA9uAF1fxXCaYAWAvQ+mUI7fcbB6v65AgF+XYIIPygCoH/AQ0KAO4NDfvyCxr1bwkH+IsLDPokDRj6sA28/SgQUvwCEID4pQ5I/dMRlwJBFbQDZRZAA5cWc//jFLv7FhPA/KkTLPo/Es733xCD/CoT0/wdE1/8qRI3//sTNPxCEjf5lxAk+PAPJvKsDPHxZgxo9n4Ou/x5EZwBnhMtAG8S8P3jELD3Yg3z9v8M6vOtC3XsTQih9eoNNwBuFGb/+BTU/xUWT/70Fc37+xT3+wkVofTCEPbxoA4O+XARhfvCEab0RA1F8EcKOPFSCovyxQoQ9HcLxPEvCqHv8QiW53YEduiLBE/yQAnU8PgHFOwJBSvqvgNF8NwG5/HUB+Dymwg79SkKoe97B6HyLAnl8jAJPO5eBoDyDQg79FIIUPjoCZP8zAsR994IufLkBtXv8gUC8UMHD/HtB4juAwdD9i8L6wELEdQE8BEc++MLNPWkB7TyGwWp8VgDkPTFAxzwhABW73T/g+0f/m/t8/3c9vkCN/lfBAv6/QQn+7UFcfOvAbPqA/2w61j9rfEwAGH50QM4/MwEVvu5A+//fQWD+vYB4vBB/L3woftg85P8KfSs/D/5Kv+r/3oCXAFsA6X/qwJg9Xj9EfeS/qv6kwCT+nMAWP+cAoz6bv8S/+IAJgHbANT8Y/0S+sf6DvUf9/72Uvf28xn1S/Vb9YwA+foACTD/+wuLAFsH3v2k/W/4zfRb82X0k/Jc9ubyKvgM8/8DdPgsD4v9uhEt/msKuvml/5vzuPkv8Dju/un768/otfie77MINfhAFHr+dhU+/34NFvstBBz2Of9T85f3DO86+6zw9v/i8lgC6vMFC1X4fBAl+5ARufsUC134qwYa9kMBRfMUBTH1Ngsu+BQMN/jCEBX6lA+9+MQRIPlQEKH3YQlU8wIGC/HuBBbwC/4x7Gr8IusoA4fu4gRJ7z0M+PKuC3LyJgW+7n4A/uvQ+Szor/hN55P9qekpBhPuXgnM7yUIW+9WBUDuxQR67hQJZfEoDMDzggUE8f/91u3JA6vxQArb9XwMzvejDST5ZRJH/N8aNgGdFjn/5wug+W0InvcsBA71/AYg9gkVHv0uF+n9sw/H+fUKQfdmCZr24Ak096YDb/TYARX0MweC93oFH/cvB2T40gsF+zIJp/mdCDr5OQS89t73FvB0+GDwBwEL9YkDtfbNA173cf/D9WT9e/VxAXz43QAV+Vr+pPjJ+xz4pfvK+AcC0PxxBKr+CgwmA7cSDgedCZIC2AAt/if7Vvse/Pr7HP+0/cf/QP7WBbkBlBDGBzsVvwq0B0METAGWAZMEBASr/HwAaPUv/Uz7qwBRCVQIJA4PC8sNCQtoB9AHJvt/Ad/+mQNxAJAE2vrDAUj4lQBa91EA6/sGA1/9MwQ8Bd0I/wn7C0oFJAqK+hcFVvA5AAj3GATW/lgIOQOWChsBPAn1AVUJcv2WBo3yiADs9RsCOvxjBVsCvwjA/60H+v86COX9qQfr+qoGSfrkBuP1EQWyAi8MvwcND/gGpg5DBAMNYPvtB7L9lQhF+6sG7PVBA0H6GgWuAEsItgBmCLT+pAe+/5kIGwGzCRj+XAgW+koGWfm7BZ33fQTP8Q0Bf/OdAUsAKAgtBbEKmQP7CZwCrgm7/WMHOPa1A87wFQFG84gCewCHCRYKgQ5iCwUPpAnkDfgCMQryA5IK7gN6Cvf5KQWw9EcC4f/+B/wNJQ/ZCiANmQPeCOsBgge4AGkGB/6OBMAAoAWG/i0EDvUB/9L1U/9X+zYCGwFBBdYGSggfAUgFO+w9+pPmLff68pD9APmMAPP+cQMRAMIDhfZt/iv3dP6x/ZIBc/HQ+l3tZvha93X96/o3/6L7j//996z95AKHA8wLaQi1AV8DQvcx/lDvWfol75H60fruALoIWAjPA64FKQCLA5UB9QMe/TYBtANLBCX9iAAt8Q76EvUY/FP8EQArBHgE1wOkBPb+bALK/RcCZffi/o7x1ftP86T8sPfG/vv3wv5f7yP6wfDo+rz71wBVAogE6f1qArbxIPwa7bj5+/Co+5/2cf4q8NP62/D++gL4pf6P+vj/wv28ASb1X/0j8v37NfZP/h/33/4k8jH8s/JF/KT4Ev+J9pr9M/m4/gH7if9I85T7A+ud9znxifuA9iz/WfeVAFb6GwOC9NQApu/O/gvvsv4n99kCXvmaA2vuPv0y6dT5a+1w+971af9g9+//7PED/drp4/iO5d/2uutj+uXwVf3p8ob+CPOe/ojuOvwP9aT/r/kbAt3xHP5s7QT8curT+jLsPfzF8kUAK/MQAavwQgCC9TMDB/zXBrL/yAip9tkD8uvh/d3s8v0l6hb8dfAN/0b00QAP8Q3/QvTXAIn0QwET9nUCCfTRAS3uF/8i55T7NeQB+oPo9/u27Jr9DvEc/4fw7P1d7t77hu+v+2vqavg25NT0iOgH98TpxPcz6iz4b/Mz/dX2HP+J9gf/g/YR//XwNvz867j5Vu2g+vPy0/3L84H+afFt/SH1df/l99sAsvmhAYP7UgLH+RgBfPw5Aqr7iwH592v/XvkOAEz36f729Sj+HPej/nL7qADMAhQEsf28ABn04vok9Yj6I/WY+Sn0LPgu9FX3ovE39SD1Xvag+rD4lP5P+jT5HPel7knxIO1J8HrvXfHf9ZX0U/tJ98n9Xfhk/GD3ifwr9wf9JPeU9fby8/Ro8oL5pfQZ/vf2xQBX+Oz+ZPeM+h/16vhC9Av/Y/fDBbL6/AoV/YAISPveAr33DQEt9qT+UvT4AYr17wUn978DjPUfCF33gA+x+j0P7Pk9CRz2KQC78Bf+Ne94AELwVgPM8RsJDPUKC1z2SQxF9+YQ0vnBDJD30wQP81kEQ/JnAxLxYgbl8WEKU/MPCy3zpgqs8tIHGvE8BEDv5QMe70AGSvDuBF7vywmR8esKw/FVCaPwbw3H8gMN5/LpDRP06hCW9mUX9vqDGmb9sBjo/B0XJvybFxz8uRYR+1oTjfi9For5TRUB+M8RcvUSEWz05wsy8ZgKKvCKDZXxeg2h8aUMb/G0DMfxjQ4E82ESJvWLEib1eQ9B878McvGQECDzrBAZ8+4KYvA1C1Pxpw3Z80wSxPfmFJD6WRfw/IcaKf/5GdH+VhXa+10QdPgNDnT2GwtZ9J4QFvfeFSr6nRZS+4YZ8/0PG/n/1R4HA7wbGAISFEL+9RHb/OARLPySE1P8lxRB/NwPfPnmDh/5UBUK/WUT4fx8DlL7UQ3N+9oMoPzkDzf/2BU0A7oabwYpGfwFVhcXBc8UhAPFD2YAHQzw/boIuPsrCkv8IAx6/cILx/1aDuz/Xw9sAeYNpwGVC1sBmgf4/7EHcADBC7gCEBIGBgUTggatDFYDsQq/AjoKRQOvDRMGyBFBCR4QQQnCECgKZxGtCm0NcAipCSEGhQg5BTAG5wN9CF4FngwuCFEM9giLDC8KWgugCo8Lpgv5C4oMrQg8C6kJAgzSDuEO0xATEOMLpg1UBOsJpAJeCSUDAwoAA1EK8QEWCmwClQozBLALjAL0CosAEAoF/PQHVvyECB4ACAv8Ah4NeAXxDkQBCQ1iAJgMaQJlDQoDUw1IARkMdf0gCkT8BwrD/ckLtP/+Daf/Ew/FAHkQNwElESwE2xJeBgkUSgWCE74DwBIAAU8R7wIhEoYAYRCT+oEMXfZ9CYvxWAYS8wAHw/hyCrv8eg18/IAOAfonDvr3jQ2R+MANr/pRDqn5Fg0w+1gNeP7aDg3/Rg/6/qAPHP1AD4L7OQ8D+/4PTv1lEngBxRUCA3sXHgJaF08ABRavACcVWf/uEuj5eQ4F85YJnO8iB/fy7Qj79QwLTPdwDA752Q2l+rEOFfrjDfr38QvY+IcL8vl2Cy75yArI9QcJtu8NBpnusQVF8TkHNPNBCKf3jwpQ+OYKvfWVCQH1PQmC8VUHePKPBxX1XAjg8mAG3/SEBpD3Kwdd96YGUPgwB9j45weA9cYGRfEpBWfxqQWr8oAGTfXZBy75tAnc+c8JTPi8CAH34wd7+KsIOPtmCgj9+As0/ncNmv8kD+UBCRGrApERrwL3EGYB9A6C/p0LlvyiCB/37gO98BH/ve7b/FbtOvv/6b34DOgd98LpmPcU7KL4aPGF+2/0X/2c8qj8GPP8/Bj0TP2z9bb9lPa2/a73B/69+Kv+7/g3/1D6lwCo+moBDfsRAkz62gHE+Y8BBPseAm78yQLe/YIDIQCnBBAB+QTn//YDIgHuA6MCxQN4AoICC/zX/Rj16fji9r34mvlM+d/8aPrJ/gX7pf0q+tX9Dvri/Fr5vPuN+MP62PcK+8v3e/3a+Gr+BPnM/Tz4avzz9oH73vV7+sj0a/nV82D6MPT2/Kz1QgDG918AVviB/tz3mQBd+dcFWfw6CSr+pgjC/bUD9Po7AWv5eAVj+4gFH/seBAD68QTs+bQEH/leBin5QQWf9zMEGvY6Bcb1TgUd9WoFsvQ8BUz0nQVK9DoDy/JdAXHxTgJn8c8CBPGOAjzwAAHm7vr/D+6v/EnsZ/vQ67v+++0zAFbvGAOO8egGVPRyCvb21Qzo+KoL0PifCo/4tQcZ92YFzvWZBk32Mwb+9c8GT/buCQz4KAvf+HAJMfjtB6H3hAgk+CsHlPf8BQT3VQm6+LMLx/mUDOH5Gw2i+acJMPczBT70MAPF8tQCg/IHA/jymAUM9WYJ/vfLCqn5PAuZ+igKWvqHCev58gea+PMDx/VOA6b02wEx8zcA3PF0/1Dxo/2Y8Nv9U/F1/pPyOQKr9QkEvPd3AVX3kP/+9tD9cvYyANn3VQIR+aYEefqjCP38yQi8/f8HKv5LBiz+UAd+/8sJXQEACs8B0gvsAuYLEAPVCzQD0wuMAxQJpgIkCNcCvAjiAzwJyASACMwEpAbvA+UFYAPWBfMC9QT/AZ0Bv/+o/sr9Zv5m/aj96/yC/Gf80frL+0X47/oE+HX7dPh3/GP5wP1V/AEAXf8iApUAGAPX/lUCXP4iAgH/ggLi/owCnv6jAjb9TgJS/wYE6wK+BpkFJQmrB0kLAwfoC0YHyAwuBpgMlQS7C5wD1gpcAQYJwAAACIb/wQaXAOgG/AL+B6sC1AeBAVIHVf7JBW784QR++2YER/s2BFD8oQTs/NIEkACnBigChAcK/wwG9fxIBev7OgWD+5YFNvx+BhL8zQaX+64GFf1UB2b+qwcI/5YHiP+AB6T9UgY6+xQFHvy+BRv/nAcpAHYIcQDcCLIBqgnJA8wKgQQeC/wAJAlc/RcH2vqkBSD6KAW2/GYGbv+iB6MBewioApUIGALBB2f/xQXN/OIDmfvkAkX5iAGr+d4BY/siAwv8+AMx/pkFzP5PBvP9GgZF/dMF7fsQBXL8MwUf/uMFhf1ZBez8zQRm/EsExvu7A8D8/QM6++gCG/j1AD73LwDp+UsBlvv5AfP4jACF+QcBsvoNAvD6uQJp/ZUEdP6JBXX/MAZc/mAF4vt7A3/5XAEq9RH+I/SG/KT1dfwx9iL8t/WP+3T03vqz9Dv7hvak/Pn2cv3v9Xv9ifW7/bn0jf0R9kf+SfnN/0j6DgAb+rv/Qfkz/zH5S/+z+GL/avcx/5j2T//P9WT/5vfeAA76OwJO+/wCG/3qA9X8qwN4/FQDx/vPArr5nAHR+Z0B2/vDAiX8GgNF+mMC9Pd7AZT2CQHi9lgBovg7Avr5tQKz9osADvP9/SPzPv2+8Zn7w++T+U/w5vgh8gX5yPLJ+Mfyl/hv8q/4dvHm+Hjygvow8x78SfTe/b/1kP8m9db/cvSv/xzyXP5i8av96vIP/onz+f0M9Oj9z/II/Qnygfz78vD8GfR+/WH0nf3w82T9B/SC/b7zi/069Bn+kfSy/n3zmv748Tn+4PFt/hXzEP/z8TH+EvE7/dTxCP0M8pb8dfHk+yDwGPvW7yz7PvFx/AHzGP5R8ob+/fEY/z/05wC39SIC5fYOA7j3pgNI93MDz/OJAcrvN/+O78X+qPDd/rzyS/8B9CL/avPk/e7ytfzA8Uz7J/Ds+anu7Pip7gX5hvBZ+pXy6Puv8/r8NfSk/QT0wv3L8h/9+vGD/ObwpPtv8ZD7lfLU+5vwg/pk8Db6ofPJ+yf1fPxn9Pn7DPUp/EX1EfzR8w/7SfQS+6H1m/sF9sL7svWn+/D18/vG9RX8zfVI/Cr3Ev1/9yb9vfiB/S74uPxF9hL7C/Y4+pH0s/hB9Vf4PPe8+HX5VfnJ+oz5Qvla+GD4lPcP9iD23/XY9Qr41fZv+On2uvl590H6pPcg/Ir4ZP0s+eH64vdc+rn39/o1+Fr7lvgz/az55P6X+ncAVftEAhX8ygIO/BoDzvv4A7/7AgQq+6sCzfkUAUX4ngHh98AC0vd9A5j35wKw9n7/RvSh/Z7yxvxp8dX6l+8R+/Du6Pw+7wb+Xe8jAELwiAKD8UcDD/JgBWHzkwWp8/UD4/LJBEnz+AQ585wG2POICIn0fgef834FNfLZAw/xpgPY8M8CifBtAr3wqwKE8Z0D1fIDB3z1aQoO+AgOj/q5EFP8SRJE/QETj/2NE6D9nxVu/i0Wcf47FkH+nBXU/WUUNP1RFEL9aRPb/D4SKfxbENP6wA5O+U0Nk/cvDNT1IA0a9RAN7POzDLzygwtM8acJtu+OCsHvlQqG77cId+6ACHXumwjM7kMID+9UCS/wbQpk8VgLffIzC/7yGgll8rQIpPKVCgj0cg3t9fQPqfdJEdT44hAt+esPVfniEJn6QhAO+2wPXfuzETD9QxWC/0UXzwCCFfD/SBQ+/+kT+f5JE6X+6hKU/twQw/3kECX+gBPk/24VNgG6FY8BZxV0AYQVewEfFTMBmxTbAIQTRAB5Esf/thGF/z8Rev8nEaj/RRBx/1EPMP9UDWL+NgwI/uELGf60Crb9nAtt/rsMRP/VDJz/3Qz5/zUOFQE0EI4Ckg+cAnYNzQGKCnoAqwid/00JDQAkCqoAaAoiAYALQwKYDJYDWgpIAx4IBgOfCCYEqgltBdkKmgbGC3MHnwwRCNoMOQjPC6YHowmFBkoI8QUoCbEGnAroBy4LxQibChQJLgv5CbgLxgqwCqkKpAl7CqoJ3wqgCtMLAAoMDF8K4QybCrEN8gh8DX4JUw5eCisPLwxXECIN6RDXCSUPLAYnDYEEOQwsBAkM+QJyC/MChAu3AoALXwBfClX/5wma/QYJv/yPCA3+Ngk7/kkJ3v0aCWT96whc/QYJj/7XCWL+/gl7/EcJUf0QCuz9xQoi/EMK7/ubCoX71grk+3ALhf2nDJb9+wzy/WYNmf93DmMAEA9w/8UODf/SDmL/UA+FAEcQiQE0EbgAJRFjAEkRUwB5Eej/WhEq//MQ6/65EJz+cBD8/H0P9fxsD678PQ8b/OAODf0/D8z9bg+B/oEPRf2ADkj8lQ2y/GINA/sRDO35Dwvk+h4LFfvMChT65wm8+PIIdPcuCOn29gfb9iQIOPecCB/30ggZ9n0IVva7CMP3gQnA+YMKs/rqCkj6mAoP+mYKvPk5Cvn5bQoU+qcKavuWC138VQz5+swL7/rdC2r6iAvA+fwKQvltCtj3WAn99xgJhvgUCWj5PQkm+kQJ6fosCWP7xQgf+ksHUvhzBfv1TwOz9VgCs/Y9AkX3JQLX91ECf/a5AS71UgEH9ZoBn/VAAlP20wKK93sD+/gRBDj52wOR+iYE1frdA9r5/QLS+b8CePl7Ar/5qgKI+aECU/mcAun59QLA+d4CSfmXArr4RwJI+BACMfgUAkL5uwJk+mMDAfooA5T5wwJr+uECEvvCAhn6qAE/+Y8A0Pir/9L4Dv9n+db+hfl+/uz5cP4L++L+SPx7/wj8WP9x/Ij/ev32/9P73f5F+zb++fsg/s77if3K/Iz9w/2S/ev8q/wL/Mn7SPyB+zv7j/qg+tf5cfxm+tT9wvqa/tj6gf8Y+6P/CPtw/mD68Pyi+R/8SPkN/Ev5Pfxe+V38TvkZ/W359/17+U/+Jvma/S34GP1I92b91fZd/Uj2j/3w9Vr+B/bUABb3OwKn9zACgvdWAoX3mQCb9lwBGPc6A0T4KwOH+MoDQfmMA5f5EQRW+ncE8/ocA3v6tAG/+QYCpfmHBHH61wTi+eEDifgoA0j3DgLm9XEB6fS+AAv0IwHp8+ABFfQJA4z0bQOm9NgBvPMqAU/zLwC58jr/JPKt/0rypgC38nACmPP4A170FwRs9HADGPQpA/fzdgMp9JUE1PREBVP1yARG9ewEovXQBXL2LwYC988FK/f5BZD3qgWk90gFofciBkH4KQZ5+NIGHPncBwT6PQik+qoIS/uOBxT7xgbp+gcHIvtVBzj7mAcq+wcHoPqVBif6cQbr+Q4Gp/ktBT35ggQE+TIEB/k9A6/4twJ/+GUCUPiCAcD3GwLv960Dp/g2BOz4yARX+c0EmPkNBIr5CwTo+T4EWfryBAD7vgWk+wMG/vtKBd/7pwNm+5oCavtRAYX7ZwAD/JYAMP0JAgT/1gPgAIQE4QEMBgYDRwYwA4wEFwKcA0cBxgJ+ANECOQDlA5IAyQTbALwEpADNBHMAmAQSAKYCyf7HAJ39GwA6/aoBO/7nA9v/qgV9AXoG0wK7BO8CQwS8AzoErgTQArkEBgLhBNQAmAQYAFUEEQBOBGYB7AQXA8MFHgJLBbwAvwQlAMUEKP+3BD3+yAS//RoFnv4bBvIBUQgDBMYJEQOMCSgCPwnr/yUIpP3oBhT+8Qan/2MH0QHyBz4D7wcHA/YGgQFOBS0A4gNAAHMDLABAA5P/HgN6/4gDbgCyBNsAqgV6ACwGTgCnBkv/gQYU/goGLf2LBaj8FwUP/QYFa/5nBaAAPQYeAsIGZQK7BlgBJAbY/uwEEf1ABNf8jAQ3/U0Faf6ZBgQALAh0AB8Jjf9JCQ/++wjs+x0IGfomB1L6/QZn+wkHqvz7BqD+KQcq/5IGS/5IBUz9EwR3/CMD2PuEAgv7+QEz+w0CnftSAtr7fgIK/J0CivtYArX7bQJL/MACyfwVAw781ALL+lQCw/p1Ajr6TAJy+n8CvPqvAnX5BwIc+d4Bqfk+Avf5lwJt+aECwPi8Ak/4EQNa+LIDj/nlBNz5gAUR+VUFZPj9BD74qwSD+FQEy/jKAz/5NAPm+CICoPgXAaD5wgD2+SUAh/ix/vr2S/399VX81PX2+3z3s/zG+GP99vie/f743v1X+NX9uPff/fT23v2a9hH+hvZg/m72nf4k9zf/9vZL/0X2Ef/m9QD/LvXF/v7zVv7n8gP+dvOa/tn0q/+O9ukA8vf2AS74WQJS+JkClvdKAjf3FQL+92cCC/hIAgr4GgKA96ABPPa/AFP1AQBW9Cz/GfSo/mH0Wv5Z9NX9P/XN/dT2KP5v9w3+SfYV/fP0EvxP9QD8ffZf/G33nvzy96z8b/jC/JT4vfxP9xT8+/T5+mDy0fmQ8Cz5CPBE+dXwEvpR8jP7GfPe+6LzSfyQ80n80fLk+13yrvuE8ub7pfPH/Bj0dP049BL++PQO/1T1x/8w9RgAb/Nc/27xSP448fn9VPG5/UPxXP1o8SX90fEn/dbyk/1P9En+cfXU/sb16P5N9Xj+wPTm/c30jP2Q9Pz8FvRM/P3z3PsJ9Jv7RvST+xr0cfsT8/L6evK9+qjy9voI8r/6gPGJ+oryHPsJ9Ob7GvV4/N715vyT9lP9YPZJ/en1GP0L9in9NfWk/Jj0I/wr9Sz87/VC/Jb2S/xj9vP7Ivau+3n20/tg9s374/WW++L1kPt19TP7kfRq+hX1MfoW9hb6D/fi+br3g/k+95v4IvcF+Hj2Sfcy9V72IfU09lD1PPbO9Xj2avdN97H5hvio+hv5svnA+JH4a/hQ9yT40vZg+CL4nfnK+QH7M/sm/Ar8w/z3+6D87Pst/Hn8wPvh/AX7rPzY+bb8y/hO/Sr40f2z90v+fvcs/8H3AwA4+A0AZvhH/zD4I/6897v9h/d//sb3i//z90sAwfdEAPH2+P/O9UAA2PTNAPvzfgFD87IBdvJPAaLxuwGS8RQDYPIoBGDzkARM9FsEDPW1A5T1nwNP9jYDqfYhAmv2SwKU9toCv/bJA/b2bAV89+gFaPfWBRX3wwXQ9uEFr/axBu32RwcF98EHC/dcCCP3Ywj99gMIufb1B8H2qQfE9i8HvPYFB9T2qga29jAH4/Y5CCD3mwjX9gcJcfZeCfH1pwl19dMJCPVECuz0MgtD9cILl/UPDOr10AsR9rQLVPZEDPT2+Ayf97cNRvjtDZv4AQ7b+KwN4vjaDKn4uwzR+N8MGPloDY35mQ5M+g0QFfsTEYr7nxAg++kO+vlcDeP4Zg2o+OMNuPgnDsD41Q4c+c4OMflGDhz5cg30+EkMsvgRDPr4lgyv+dIMP/q2DKH6bA1w+2YOYPx2Ds789w3m/PsMq/zODMT8hA0+/cgNbf2nDWb9og1//ZUOPf4JD+H+vg3F/nMMyv6DDJf/vg36AD8O2AGBDd4BogyVAe0MqwGLDkECWA9HAnUP4QGSD4QBcA8eAXMP7gAlD7wAxA6oAI4O0QDSDlkBMg8JAtIOZgKODuACfA34AsULwAJLCzADWAvXAzMLSAQiC6AEYgv9BMgLUQVNDKEFxAzsBaYM+wXqC9YFigqABW8JcAXECLQFXAghBrgI6gbGCHAHPQiHBzMHNweHBgAHcweTB18IKwgrCEAIPAcTCIcGKAh7BrMIagZGCRMGrAnSBQAKXAaYCncGyArqBXsKsAVGCpUEmwmtAxoJoQMpCZADVwkkBPUJJQXmCtcFtwtDBeAL7AOfCw0DkQuZAqoLYALTCxoC6AtjAkIM9QK9DH0DLA0eBKANAASjDW4DWg06AqwM7wDmC1IAegv4/zgLQABfC0UAgAs0ALELMgAADGP/7guW/tkLu/2xC2D9uAtf/d8LU/33Cx/+fgy//vkMcP7/DMz8VQyN+9oLCvw9DEX8aQxu/H0MpPyRDKj8iwzO/KIMqPycDO382Qzl/O4McPzEDIn81Qyv/NwMv/zCDLb8jgzz/HcMXP16DCf9Ngxg/LcLx/tiC8b7aAsV/J0LwPz7C9j8+wus/MEL0/ydCxz89Qpo+0kKkfqMCbP51QiI+g8J6fucCfL8/AlT/f4JCP2TCXj88Qhh+/UHpfodB6H6pwbp+mYGXPtUBu/7cQav/MsGT/0zB1X9ZQdp/CUHqPv9Boj7Ggeh+zwH6ftYB4n7/wZ0+7oGtfuVBgv78gUj+i8FQvlxBPv4BgQU+coD2vhcAyn5MgN7+o4DMfwmBM38PQSJ/PsD5PujA576EAM++XsCTfgiAof4WQKn+GkC8PhzAiX63QIE+n0Cm/nnAX75dAFx+Q4BX/o2AY/6AwGC+rkAOPvaAEX8IwF//X8Bqv1HASD9sQC2/DMASfzG/9T7a/9n+y3/HvsQ/1/7Ov9T/Ln/avyu/0T8cf+d/Gb/u/us/gT7D/6v+zT+4fyv/t39Gf/f/Qf/Dv2C/gX81f1t/N39zf1Y/k/+Uv4z/vX9jf1Z/SD96fzH/Jf8x/v6+zD7kftQ+3X7LPyg+1P91Pu0/Yr7e/3s+n/9e/pk/Rz6Hv3S+eX9SfrD/vT6N/+C+7//I/wK/xT82v2r+zT9aPuu/BL7nfzY+un8s/pC/YP60P1c+rb+T/oZ/+n5jf7w+D7+CPjz/qv3XwC/93gByvf8Abn3ygGD9x4BRffoAHX3iQCu9wsA4vfC/yP4e/8/+Pr/jfj2AN/4oQHO+HUBI/gXAVD3UgHY9tEBovaqAsT28gLA9nsCePYyAlr2OwJx9sYC0vbGAvT2/AG59hIBffZzAHv2dQDb9iYAEver/yr3af9G95n/gPfNAB34rQFu+NoBS/jUAQf4mgGu904BY/cvAU/35wHO9/oCnfjvA3H5iwQd+kgEUPq5A0j6HgMf+rsC8vnJAuL50wKz+dYCbvkpA0L5pgMk+YcDs/hUAz74iQMT+OoDHfipBIP4BgXi+EsFXfkGBjb6IgbL+gwFwPpKA076pAJZ+ksD+fr/A4j7nwT6+44ECPwVBN77GwT6+zoEIvz/Axj8hQPm+2cD3vvGAxX8OQRW/GkEfPyTBK78EAUg/R8Fcf2EBHv9ygOC/T4Dp/34Au79wgI0/sUChv4HA+L+5wLy/sYC7/6TA1//HgSv/6YDhf9bA4v/7AKa/8UC6/+uA+IAdgTTAQwFpAJmBUQDDQVsA0UEPQM3A8wCcQJuAr4BEQIqAccBhgELAi0ChQKXAu4CxgI+A80CdAPRApwDiwKLA74BHwPpAKMCEAGnAsMB/AIfAjMDuwKfA1kDGgQlAy8EgQIOBJoByQN6AGADNABnAykBEASWAvIEnQOWBX4DkgXMAi8FBgKwBB4BEQTAALUDrwCEA/MAjgP5ARgEtAKkBNkCFAWrAo4FDQL5Be4APgZ3/1sGl/6yBpr+VQcZ//8HDgCqCN4AEAm/ANUI3v8iCPP+aAdr/ucGfv6+Br3+rQa0/nEGFf9lBnT/TwYw/+AFGP+OBaz+GwV4/UsE1/zXAyn96gOl/RQE7v0cBOj98QPO/bID1/1/A8L9RQOk/RoDU/3vAnL8nwKP+3ACT/uyAhH8hQMb/XEEKf27BFb8YgQp+7EDLfoDA+H5sgJG+tYC5vo8AwX7fQPX+qYDdPqtA/L5hwPv+XsD0Pk2A6f5zwIw+rsCDfvhAvX7KwM3/EQDiPsHA3L6twIp+V0CLfgwAuH3VAIV+J8CdPjbAon4yQJN+GwCRPgXAmv44AFq+KcBg/igAYP4rwFF+LwBH/jiAZj3zwEn97EBK/eyAdD2ZgEm9t0AWfU2AOD0uf889a3/h/Wa/1D1SP8d9QD/ZfUG/1z2df9r9///s/coAGD3+v/j9qr/b/ZI/2r2Bv9j9qz+b/ZT/kv3Zv7o92f+x/cf/qX39/2p9wf+zfdF/m73Uf5Q9vr9rvXU/f31Ef579kX+4fZO/iP3MP4B99396vae/Qv3oP0u9879T/cl/iv3e/7V9sb+PPbw/hL1v/7f827+lPNy/gn0tP489Kf+TfRj/rL0NP489RL+1fUD/gj21/1/9Wb94vQE/cP08vy39OX8ovTD/Kb0l/yC9ET8hPQB/IL0yfs+9Ij7EPRx+4nzR/sS8zD7TPNw+9XzwvtB9On7UPTG+5j0rvs49cP71fXe+0/2+vtt9v77hvYW/Hj2L/w89jj8J/ZW/DH2e/yK9rb8ufbE/IP2jPzD9QH8h/Q3+9zzyvqV86j6vvPX+rn0fPuh9Q/8BPZI/PP1J/y59df7tfWT+/b1cvsu9mH7DvZE+xr2ZPuO9t77xPZO/En2Z/yQ9VP85/Qw/FT08Ptg9Nv73vTa+6n14vvI9gD8YPfL+7r3d/sF+Cb7EfjG+i74hvod+Eb6+/cY+tX3/Pl899L5PPfA+RH3svnc9pD5xPZh+Rz3S/me9yT5B/jO+MP4ifhX+SP4fvmG9wD6MPfe+jH3bvs193/7Jvc4+w737/oP9y77aPcA/BL4p/yl+K783/iJ/Pr4nvwk+cT8Rvm5/Dv5T/zq+HX81fgv/QD5Jf22+Af9WfiC/UT4R/5P+ET/dPjo/274SABQ+GMAKfgKAOL35P/R9xcA/feFAEb42wBy+O4AXvi8AAr4LQBv9+//9/b2/6v2x/9Q9tT/IvYwACD2lwAc9lgBNfaCAnT2TQN19pADNPauA/T10wPc9TYEC/ZbBDz2NQRd9lkErvbPBCD3TwWC95MFqPetBZr3nAVX98MFHPdpBhP38gb09p8H6fYkCNH2Fgh89iQIUvZRCFP2twiT9ksJBfejCWv30wnH99UJC/iRCST4tAjj96cHf/dLB3H3dwen9+EH+vc5CD74aAhh+OEIofizCQH5jgpc+SQLkfmEC7H55wvi+T8MJfqIDHf6iAy2+gAMtvo2C5D6owp5+p8Km/ouC/n6xQtM+9YLT/tJC/r6VQpu+gkKOvrPCpn6sQsK+xQMPfvuCzT7swst++ELaPsWDLH76AvH+5QLyfuLC+v79wtB/LEMsfxlDQ/9lA0e/V4N9vwaDdP81QzG/L0M8PwBDWr9bw0U/r4NwP71DWb/Gg7//yEOfwDtDdAAUQ3bAKcM0QBaDOwAVAwsAV8MdwFVDL8BKAwAAqcLIwIUC0UCtAqFAlsKwAIyCgIDVQpVA6wKqwMRC/YDOgsUBBELAATTCuIDxQriA+gKCQQFCzYE1QpKBHQKTwRACnMEOQqwBFAK8wR9CjUFrApmBcEKfQVrClIFFAotBQ0KQAXeCVsF2gmuBSgKUgZ+Ch4HlArgB+QJQAirCFAIigdXCOoGhAjZBt0IyAYaCaYGNgmiBlcJRwZBCasFDAl7BREJZQUpCeEEEAlbBPgI1wPlCGwD5Ai0A0MJGwS4CQ4E9wkGBD8K5QN+CnYDlAoiA7EK4gLLCp8CzwqFAtcKewLWCqcC5gr8AggLMgMaCz0DHQsXAxMLAAMgCwADSgu8AmkLXAKRC/wB0gukASsMNgGEDG0Aqgy0/8cMN//gDNj+2gyh/rgMe/5wDJz+KwzW/t0LtP5YC3X+zwpR/mgKR/4xCl/+Mgpx/lUKoP6nCv3+JAss/4wLA/++C6j+yAtZ/sULDv62C3/9egvw/DkLzfwuC/f8Rgtr/XkL8P2jCxz+hQsN/i8LCP7MCt39TgpP/aQJ/vwsCUj9Hwlw/RsJFP3oCI38swh0/L8Ix/wHCeL8LAmJ/BAJKfznCDr88Qh3/AYJnfwACfD8AAkU/c0IDv1sCGD9JQi5/dIH7/1oBxH+/AYp/qMGgv6VBp7+kwYB/l8GXP1SBub8dwZu/JoGR/zMBj/82QY3/JwGY/w1Bqr8pAXk/PUE/Pw8BB79pANp/U4D1f0vA0z+LwNr/gkDOv64Au/9VgJa/dMBx/xiAW78JgEq/BIBFvwzATj8gQFH/McBIPznASr8AQJt/A0CnvzeAfr8nQGX/WIBD/4RATD+qgAR/ksA8P0cAO/9LQDJ/UsAdP1gABT9cwCP/G4APvx+ABz8ngC1+5IAcfuMAJv7tAAw/AAB/PxSAY/9agHo/UMBBP7dAAD+TwAR/sL/Jv46/1b+0P6B/n7+gv40/lj+9f3l/a/9T/10/cn8Vv1n/Fz9VfyP/Zn86f0B/UT+Wv16/nD9ZP4P/eX9p/wz/aH8jPwD/f77v/2Q+2L+Gfu0/o/61v4V+rX+r/l//n/5a/6h+VH++vkl/nL6Ev4K+/D9kfvR/QD83v1a/Mn9cvy5/V/83/1B/Cn+G/yc/v77sv6s+27+Lftt/tj6kv6g+oz+X/pa/hj6Qf70+VH+/fkf/v75yv0B+qz9Mfq4/Xz6B/7k+oj+SPue/kj7Y/7f+lj+TvqQ/qL5Ev/z+Mb/Vfh+ANX3CwGC9ykBUvfhAFP3fwCf9yUAJ/i1/7L4Sv8k+S3/ivmJ/+/5SwBP+tgAbvqqABv66/97+Rn/2vin/m/4l/43+MX+Efgj//n3oP/l9zAA3Pe+AOH3QAH3964BJPjaAVP4yQGC+MMBy/jiATD5CQKT+SgC4/n5AfT5XwHA+cYAhvlPAGj57v9o+cP/mvnO/+/5PgBx+hsBD/viAXf7VAKC+50CVvvaAhb7CQPe+hwDvPoLA736/QL5+vkCZPv6Auj75AJc/GwCgfzdAW78tAFa/PIBT/x/Ak78HANP/KQDVfwTBHL8QQSd/CkEzPwCBA/9AARx/fUDxf3MA+/95wMe/k8EVf6SBGL+YgQl/toDu/1pA2P9LwMx/fkCCv3yAv38WQMs/eQDa/1ABJn9eAS//ZME7P2JBCP+aQRx/ikEzv7nA0D/zAPN/8EDWADDA9YAzwM6AYgDWwECA0cBhAIvATYCMwErAmYBHwKmAfoB5wH9AUECBwKdAvEB2wLnAQ4DGwJLA2YCggOIApYDnAKgA74CuAPyAuUDIgMaBBgDNgT8AkEE9gJIBAADRAQwA0AEVQMsBHADFwS1AygE+QNSBDIEjgQRBLAEYwOSBL4CgQQwAn8EtAGHBJoBvwR3AegEMgHxBEEBFwWjAVgF/QGEBfkBbQWhARoFTAG3BB4BWQQfAQ0EGAG+A+wAZwOuACEDRQDnAt7/0QJ8/+QCBv8EA9f+VgPH/rUDf/7kAzD+9gPw/fsD3f0JBBT+RAR6/q0E4v42BfP+sgWW/gwGEv5ZBpD9mQYf/b8Gu/y6Bn/8lgae/HgG2vxSBun8Ewbv/NkF6fynBaT8XwUs/PwEy/uZBNH7UgRf/DcEAf0XBEz9wwNL/VgD7/ziAlb8fgKn+0MCvfoOAgz6CgKv+SUCLPkJAt742gHw+LIBIvmBAVr5TgFZ+RABZvn9AJj5LQF++WABTvmtART5BAK8+EoCpPigAoz42gJk+OwCUvjuAgT4uQK5938ChfdVAif3HgII9xICXPdFApT3YAL59vwBt/UsAQD1jwAP9U4AcfUzANv1IgDI9dv/cvWE/6H1hf8A9q//GPa8/yT2wv9c9tH/5fby/9z3LwCz+EEAw/jh/zD4NP9e94b+v/Yl/qX2Pf6v9pn+k/b//qL2if8V90EAsPf6AP73bQHc94QBovdqAX/3NwFx9+kAS/dqAOL2qv9x9s7+E/by/Zv1Bv0R9Rj8t/RS+4D0r/pM9CP6cfTe+e305flT9f35svUu+gT2cfoI9pb68/W2+uj13/rS9Qf7s/Ux+4b1Xftq9Zf7U/XU+0P1CPxr9Uz8k/V+/Kn1mvzO9bz84/Xd/A/2HP1c9n/9jfbk/dn2Wf4+983+UPf3/gv3zP6k9mP+SPba/ST2Vf0q9t/8MfZ1/DH2IPww9un7Uvbl+4L2/ftT9un71PWh+2H1S/sc9fb6PvXD+t/1yfqh9t76N/fh+nv3wvp794z6e/dg+lP3LPrm9tj5rvan+cP2pfn09rz5TPf2+XT3J/o19zD6EvdQ+hH3g/r79qD6GffC+mf34vq29+36DPjw+hL4yfqz93n6dPdP+nT3WfpT91363/Y3+mf2APpZ9uv5yvb9+YL3Gfok+Bv6kPj3+fr42PmJ+dr5Hfr3+WT6BPpT+v35bfog+tP6ePoe+8L6IPvY+t76s/p4+mH6M/oH+iz6uflf+n75uPpQ+ff6Gfn++sr4D/uH+Ev7ZviI+1L4zftS+Cr8b/h0/JT4o/y2+MT81fjt/PP4Df3++Av94/gj/bn4af2H+Nv9T/iM/hz4Gf/H907/QvdW/7r2TP9U9k//MfY7/0P2Gf+J9jr/Gfdr/7/3if9J+In/mvhP/4/4Sv9d+Mz/M/ijAAj4qgHh94wCq/cEA133NgMd90MDCvcYAxb3uQI693ECh/c3Aub37gEu+MwBbfjdAZr46wGY+AkCcfhqAkv4EAMx+JAD9/fgA6f3ZgSC9xEFj/epBbj3Awbq9+8FDviPBSz4GwVW+MoEmvi7BPf44QRc+VEFyfnkBSL6ZQZM+tAGRvr/BgH6Hweg+XEHT/nJBwT5LAjN+JYIq/jNCID42QhT+NYIMfjjCC349AhE+PkIcvjyCMD4xggg+Z0IpPmYCEv6kQjo+qQIdfvICNX7ugjh+3AIlvs9CDP7nAgL+0EJD/uiCQH7vQnr+sIJ5frtCQ/7FApW+/sJm/vdCf37rglw/JUJ/PzICbH9twkw/psJi/7VCej+4Qn//vEJ7P4uCtH+RgqN/l4KRP5rCv/9WwrD/YoK0f33Ci3+Wguv/ncLL/9bC6P/UgspAF8LtABUCygBQAuGAU0L6QFpC0cCTQt6AggLhgLoCpUC5AqdArsKhQKEClwChQpUAqkKZwLMCo4C5grFAsIK8wJ0CiIDEwpVA5IJggMTCbQDmQjhA1cIFQR9CF8E6wijBGkJwQSdCZMEcgkkBCkJrQPJCE4DnwhBA78ImgPECCEEpwjBBFAIWAXLB9QFgAdbBisHuga4BuMGhQYQB4sGSwfCBqMH/wYQCPQGcwiYBsgIEAYUCZMFYwkcBZsJvwSuCfgE1wmjBQIKRgb4CZMGpAljBgwJCgZ0CNMFHgjMBR0I/AV3CPIF6giuBV8JkgX1CToFZQqmBKIKMgTaCrAD+ApbAx4LcwNtC48DrQuMA8ULbgOtCx4DWAu/AtoKZQJJChECvQnkAVwJqAElCR8BAglOAPsIa/8fCeb+lQm1/jYKe/63Ckf+Cgs0/jMLUv48C57+Kwvb/vEKC/+iCkf/XApt/x4KZP/hCQP/jglw/jkJI/4YCRH+Igkg/kQJXf6ECbX+2Qko/0AKjP+iCq3/3Qqh//UKf//uCpL/7goDAAoLUQAGC0sA1QpKAKwKSgCUCggAaQp//yQK/f7mCb/+xAmF/pgJF/5GCa798gh4/bcIWP2KCEf9aghY/V8Idf1VCGT9JQgx/cgHDf1QB+n8sAbJ/PEF3/w2BRT9hART/eQDpf1sA979FQMN/vMCZv4iA7H+egPN/tcD8v5EBPL+lgSl/qsETv6jBNr9cwRd/SsEYf0fBKX9LwS9/SQE6f0iBAj+FAT9/eID5v2cA6f9LAOn/dACMf6+AuL+zwKG//MC6/8YA/3/NAPW/00DS/9AA7z+KQOL/iwDeP4TA5L+2wL2/pcCZv8vAoT/ggE5/5kA2P60/5z+BP+n/qT+Jf+x/sz//f4hAEX/+f9p/3v/df/U/nj/Dv5q/1j9Wf+5/ED/R/wg/0L8F/9t/Af/k/zi/tT8x/4A/bH+G/2q/kL9w/5m/e7+r/0z/wr+eP9R/qD/l/6t/5T+fP9A/g7/Cv6o/g3+Yv76/RX+xf28/bT9fv3H/Vn9xf0t/aH99fx1/bz8ev2e/Kf9mfzQ/Zf8B/6g/Fb+ufzG/uX8Sv8b/aX/Nv28/yf9fP/r/BH/l/y//lj8kv40/I3+NPx8/j78Qv5E/DD+cvxC/sL8Sf4O/TD+Pv3s/Tv93f0p/RX+B/1R/rb8df43/HH+kftp/vT6Wf5x+h7+APrs/b/5xv2r+ZL9sflZ/cn5Gf3r+Rn9MfpH/Yb6Pf2q+iL9oPoe/Xf6O/0w+pn94/n//YX5WP4c+av+w/jU/nL45f4++AP/O/g2/2v4Uf+v+C3/7Pj8/jH54f6M+dP+8/nA/lf6of6s+pr+/Pq7/kX77v53+yL/hvtW/3f7tP9j+0cAXfu7AEj7+AAm+xgBDfv4AO/6ngDL+koAvfoGAMD6yv/G+pz/x/qM/8T6tf/J+t//tvrl/376BwBI+lkAJfquAAP65ADX+fkApfkUAYn5PQGM+V0BoPlwAcT5YAHr+TIBDvoOAT36GAGC+lUB3/qVAT37sgGQ++cB/vsYAoH8/QHs/LsBRf2EAZT9ggHe/ckBHv75AR/+FwLy/XgC0/3UAq798QJ4/egCRP2kAgr9WQLe/GUC6/y0Ahn9DgNH/UUDWP1mA1j9pANq/ecDhv3/A579AwTD/QMEAP4TBF/+TgTo/pgEhP/BBAoAwwRsALIEpACIBKsARwSEABoETAAEBBsA8QPz/+oD8P/gAxEAlQM7ABADbgCEArkAGAIjAewBqwH5ATsCJQK7AmMCGgOtAlED6QJbA/MCLQPCAtQCeAJzAiYCHALFAdEBfwGnAYgBsQHWAeIBMAIYAn8CQQLiAnACVAOrAqoD5QLqAywDGAR/AygE1AMVBCIE0QNUBG0DaQQRA3AEsgJgBEwCOQTnAQIEhQHGA04BowMzAZ8DDgGwA/MA4gPkADoE0QCmBLwAFwWnAH0FqADWBbsADQa1AAYGlwDBBWQARAUmAKsECwAhBBcAvAMbAHcD/P9NA7v/RQN7/3MDUf/XAyn/VgTm/soEof4mBX/+bwVn/osFR/5xBTD+NQUO/toE5P14BMb9LQSk/f0Dif32A3r9GARE/UAE4fxbBHT8cQQY/IQEwvuJBFr7cAT++koEyfolBK/6AgSu+uIDm/q4A1r6dgML+i8DyvnyAqf5xgKT+aYCfvmGAoD5egKe+YUCqPmPApH5kgJ1+ZUCT/mQAiP5ggIA+WwC3/hHAs34HALc+PoB8/jaAfL4sQHj+IsByvhqAbb4VgHO+GQB7Ph9AfT4kwH2+K0B3/jCAaz4zwFh+NEBCPjPAbz3zAFu978BLveuAQ/3ngHp9nsBvPZEAXv29QAI9oIAl/UNADL1nv/X9Dn/wfQD/+f08v4d9e/+XfXy/pH15v7R9dj+IPbF/kH2j/5G9kf+UvYG/mX20f2W9rb9y/ao/ej2j/399m79DvdJ/R/3I/0i9/z8+fbN/Mb2rvyY9qr8gvbD/Kv2CP3w9lr9N/ed/XT3vf2W9679tvd4/cH3G/2p95v8gPcP/FP3kfs69zv7JPcN+wf3Afvi9hX7vPY++6v2fPuu9sD7x/YH/Pb2Tvwz95D8effT/Jf3/vyY9xj9kfcf/W/3Af1Z98z8UPd8/Fn3FvyH9677svc6+8b3wPrR91b66PcS+hL4/flJ+Bb6f/hT+nz4j/pE+L36APjp+rz3CvuD9xv7T/cS+zP3+fo199f6PPeh+ln3cPp/90H6ivcM+or34vl898v5ZPfN+Vf38/lX9zr6Y/eT+oL38Pq29z/7Cvh4+3/4l/sI+Zb7j/l5+/35R/tZ+hH7pPrm+tT6yfr6+rz6B/uz+v36qPr++qj6+fqn+uz6ovrX+pr6r/qF+oL6Z/pE+j36Efoc+vP5Efrb+Rz61/lE+tH5dPrA+Zn6vfmu+sn5pPro+XD6FvoR+kj6iPl++uj4svpI+Ob6xPcZ+3b3Rftr9277rPeU+zD4r/vi+Lz7ofm/+0z6yfvR+tT7FvvK+w77xvvL+tX7avrz+/r5JfyU+Wb8RPnJ/Bb5T/0O+c79D/k2/g75j/4L+eb+DPk6/xH5c/8M+aD/Bfm+//r4yv/t+M3/5vjC/+X4wP/w+MX/A/nC/wv5zf8P+fP/EvkzABX5fAAU+dEAFfkjARb5WwEL+YkBAPmgAe34kAHQ+F8BrvgJAY/4tACH+HsApfhzAOX4iAAu+Z0AYfnAAHT58ABa+S0BGfl+Ab/44QFk+FgCJPiuAgD45wIH+B4DSPg+A6/4RAMj+ToDkPlKA/T5iwNO+tADfPr9A3X6EQRC+isEAPpNBL35YwR++XoEUPmVBD35sARB+dMEYPkABZT5OQXX+XYFHPq7BWP6EAas+m8G8/rTBjj7Ngd3+4IHofugB677jgee+20HjPtQB4X7NgeN+y8Hr/szB+L7NQcZ/DwHUPxSB4j8cQez/I4HzPytB9f81Afb/BQI5vxjCPz8mwgL/a0IFP2uCB/9pggw/ZMIQf1qCEj9KAg9/eMHKv2wByD9jgci/XQHNP1lB2H9cwe2/akHO/75B+L+TgiW/6IIRwDrCOIAHwlWAT8JnQFSCbkBXwmyAV8JkgFHCV0BFgkjAdMI8gCHCNQAOgjQAPIH4gCxBwoBmAdLAbUHpgHvBwMCQQhZAq0IpAIXCdYCign1Ag0KEwNrCiEDegoVA0YKAwPhCfoCbwkLAwMJPQOOCHsDFwjBA80HGgS+B4sE3AcKBRYIjwVRCAwGgAh3Bq0I1AbPCBgH4Qg9B/EISAfrCDYHtQj/BlAIsgbGB2MGLwclBpoGBAYEBv0FhAURBj0FSgYhBZEGFwXTBhsFDQcwBUcHWAWIB4EFzQeVBQwIkgVDCHEFaQgyBX0I6wSKCLUEnwiLBLsIXwTdCDUEBgkOBDYJ4ANeCaQDdglgA3MJGANXCeUCKwneAgMJ/QLqCDQD5wh/AwMJzQM/CQIEiwkVBOAJ+wMsCrIDaApLA4oKyAKRCjoCfQqyAVUKSAElCgsB/gnyAOEJ4ADMCdMAxQngANoJDgEPCi0BQAo0AV8KUgF6Cm0BgApjAV4KTAEeChoBxQnJAFcJcwDtCBQAiwjC/0QIjf8lCF3/Hggm/yUI4v4zCKD+Swh6/ncIa/6zCHH+9Ah+/jAJg/5cCX/+agln/lEJT/4XCUT+xQg0/lUIO/7gB2T+dAeX/hAH0f67BvX+agbf/hEGqP68BW7+fQVJ/l4FOv5iBTr+hAVa/sgFmf4hBtT+dAYE/6kGIv+qBj7/dwZ6/x0Gx/+dBRwACQV6AHoExQD/A+IAoQPdAHQDuwB4A3UAoAMZAN4DwP8mBHX/aQRH/5gEOv+qBEv/lQSF/18E4v8LBEoAnAOoABUD5QCGAvgA+gHlAIUBoAAlAR4A1wB0/5wAyv5/ADv+fwDT/ZUAjf2yAF39xgBH/dMAT/3YAF39zwB4/bwAoP2gAMz9ewAO/lYAaf4zANb+EABj//j/+P/f/3gAwv/bAKH/EAF6/x4BVv8UAUL/6wA6/64AQP90AF3/RwCP/zYA1v8+ACYAXAB3AIsAvgCnAOIAqADgAI0AtQBTAGYAFQADAM7/j/+C/xH/Tv+e/ib/Nv4K/9/99/6h/eL+fP3d/nv93f6Z/c7+w/2u/uz9a/4E/i3+GP4G/in+2P0m/rb9Ev6j/ez9m/24/bH9hv3M/Vb95v0z/QT+Jv0V/jD9LP5V/VX+mf2B/uj9mv4o/pT+R/5+/kT+YP4e/jn+1f0H/m795P33/OX9hvz2/Rj8Ff6z+0X+Yftm/hT7lP7f+t3+zfoU/8f6O//T+lj/9/pf/zT7Tv+M+xT/8/u2/mH8R/7O/Mb9I/1B/Vj91/xr/ZT8YP18/Db9l/z3/Oz8tfxn/XH87/0t/HX+7/vw/rz7XP+b+5z/hfua/237Y/9S+/n+Kftn/uv61P2h+l39V/oV/Rb6A/3o+Rn90PlV/dX5pP3z+d79Ffr5/TT66P1F+q/9RfqJ/VL6fP1q+oj9hvrF/bH6CP7U+kD+6fp0/gH7mf4f+6z+Sfuv/oX7qP7N+7H+Ivza/nn8IP+9/Gr/0/yq/678AwBm/HAACvzNAJv7DgEt+y8B0fpAAaL6PgGk+hsBy/rkABj7qgCD+3gABPxIAIb8HAD2/AYATv0DAIL9DQCL/SMAcP1EADT9cwDm/KoAjPzoADD8LwHf+3ABoPuvAX/75wGD+wkCrvsXAv77DQJu/PIB8vzPAX79owH//YIBa/5zAb/+ewHz/qEBEP/KAQ7/5AHw/v0Bx/4cAqD+QwKB/nECbv6vAm3+/AJ//k0Dnv6hA83+7gMG/ygESv9HBJb/QwTi/yIELADsA3AAsQOnAIID0wBcA+cAPgPeAC0DwgAlA5YAHwNnAA4DQADuAjAAzAJKAKMCjwBuAvoAMwJ/AfkBEQLRAaACsQEXA5kBZwOQAZADmgGTA7gBeAPeAUEDBgL2Ai0CnwJPAkECewLpAbECngHnAmQBHwNFAVIDRwF2A24BiAO8AX8DLQJiA7kCHANHA7ECxQNEAjME4AGOBI4B0ARbAf8ENwEXBSIBGgUlARAFMwH5BDsB0AQ0AZMEIQFPBAcBDQTyANoD5AC+A9oAuQPRAMkDxQDnA6sACgSGAC0EWABPBBgAaQTM/3oEeP+HBCb/kATR/pUEdf6MBBL+egSo/VwEQv08BOb8HASX/P0DXPzhAzP8yQMf/LgDH/ywAyz8sgNE/L4DWvzNA2f82wNq/OIDYPzeA1L80QNF/L4DRPyoA078mQNj/JADe/yVA5L8owOZ/LQDgfy/A0j8uwP2+6QDkPt6Ayn7PQPQ+vkCgPqtAkH6YgIY+iIC+fnzAdj52AGs+dYBbfnrAR/5GALE+FgCZvicAgX40wKs9+4CY/fdAiL3kgLq9g0Cv/ZcAZv2lgB59tT/VvYv/zr2vf409pT+TPa5/ob2Jf/c9sX/O/d4AIz3HwHD950B1/fgAcT33gGT950BT/cpAQj3kADL9uT/q/Yw/6/2gf7Y9tv9IPdJ/Xz30fzc93n8NPhJ/Hv4SPyn+HH8uPi//K/4H/2K+IL9U/jX/Q74Ev7E9y/+fvcs/kL3Df4T99r98PaX/dH2TP2w9v38ivas/F32YPwx9hv8Evbi+w72u/sr9qr7Z/ay+7f21fsO9w78WvdS/JD3kvyr97/8rvfK/Jv3sfx893H8V/cV/Dr3rPsq90n7N/f8+mX30Pq598f6Kvjc+qn4BPsn+S37j/lJ+9H5TPvr+Tf73PkO+6/53Ppv+az6KfmK+un4fPq1+Ib6k/in+oP41PqJ+P76oPgW+8H4C/vq+Nj6Ffl/+j75Efpm+aT5j/lP+b35Kvns+T75GPqN+Tj6CPpG+pv6RPou+zP6qvsZ+gH8/fkv/OX5N/zS+SP8w/n9+7L5x/ug+Yr7jPlF+375+vp++az6k/ld+r35Evr9+c35SPqT+Zf6aPne+lP5FPtS+Tf7Z/lI+435TPvA+Uj7+fk++zD6Lvtf+hz7gvoK+5b6/Pqd+vT6mfr6+or6Dft0+iz7U/pV+yf6g/v0+bb7wvnp+5r5HPyN+VL8p/mJ/O35wvxa+vz83/o0/WT7bf3U+6P9GPzV/Sf8A/79+yj+oPtA/h77Sf6G+kX+7fk5/mT5Lf76+Cz+tfg6/pb4Vv6Y+Hf+sviS/tX4l/76+IH+G/lM/jj5/f1Z+aD9f/lH/az5BP3a+eL8/Pnl/Aj6Df38+Uz92Pme/an59v1/+VH+Z/mo/m35+v6T+UX/1/mJ/zD6xf+P+vz/5foyACP7agA9+6oALfvuAPT6NAGe+noBNvq3Acv56AFu+QcCLPkXAgz5GwIR+RoCMfkfAmT5MAKa+VICyfmFAuz5xgL++Q0DBPpPA/75fQP0+YwD6fl3A+L5PQPj+eUC8vl/AhH6HAJG+tABkfqkAfL6oAFd+8ABxvv9ARz8SAJQ/JkCWfzkAjP8KAPk+2IDe/uVAw/7wwO4+vEDiPocBIn6RQS/+nAEHvuaBJb7ygQW/AIFjfxBBej8iQUc/dkFJf0oBgT9cQbD/K0GcfzSBiP83Abo+8kGyvuiBs37Zgbr+yQGH/zhBWP8qwWy/IsFDv2FBXr9nwX2/dQFgv4fBhT/cQag/8EGFQAAB2kAKweSAEQHiwBRB10AXAcUAGwHv/+AB3D/lgc0/6cHFf+uBxn/qgdB/5oHi/+EB+//cAdgAGMH0ABiBy8BaAdxAXEHkgF6B5IBfgd7AXkHXAFpB0MBUQczATIHLwERBzYB9AZEAdoGXAHLBoIBywa+Ad0GEQICB38CNQcCA20HkAOdByIEuwetBLwHJgWcB4gFXAfQBQkH/QWxBg4GZQYEBjYG4QUuBqoFTgZnBZMGJAXuBugEUQe7BKkHowTnB6EEAwi8BPkH8gTPB0QFjgewBUQHMAb/BrsGwwZBB5YGtQdzBgcIUgYvCC8GLggABgYIxQXEB4AFdwc2BSwH8gTvBrkEyQaQBLoGdwTCBmYE4AZZBA4HSwRKBzcEjgcbBNcH9gMkCMwDbwifA7AIcwPgCE4D/Ag0AwIJLQPyCDQD1QhFA64IWAOKCGYDbQhsA2UIZwN0CF8DoghSA+UIQwM1CSwDgAkJA7cJ1ALPCY8Cxgk3AqkJ1wGDCXQBYgkYAVEJwwBRCXgAWAk6AFsJDQBOCfP/KQny/+4ICACkCDQAWQhtABgIrQDuB+cA3gcVAecHMgEACD0BIgg7AUEILAFVCBIBVQjvADwIxQAHCJcAvAdqAGYHRAAOByUAvgYOAHsG/f9EBu7/FwbY/+wFvP/BBZn/kgVz/2UFUv88BTr/HgUw/w0FMf8MBTr/HAVC/zoFRf9iBUD/jgUz/7gFIv/aBRH/8QUG//QFAf/jBQT/uwUO/4IFH/9ABTf/+ARY/7AEe/9lBJ7/GAS7/8YDzP9uA87/FQPG/8MCu/9/ArL/UgK0/zsCvP85As7/PQLi/0AC+P87AgsAKQIhAAsCPQDhAWYArgGcAHQB2gA5ARcB/wBLAc0AbQGqAH4BmQB+AZoAcAGqAFUBwAAvAdEA/ADXAMIA0ACEAL4ASACmABwAjQAEAHwAAwBxABIAbAApAGYAOQBcADsASwAtADYAEgAhAPb/DgDh//3/1v/r/9r/0f/o/67/+v9//w0ASP8YAA7/IQDX/iUArv4tAJn+PQCa/lgAr/58ANb+owAG/8MAOf/PAGb/uwCF/4QAj/8pAIL/tf9d/zr/Kv/N/u/+gf64/mT+jf58/nj+w/53/ij/if6S/6r+7v/T/ikA/f4+ACD/MAA0/wsANv/e/yX/uP///p7/yv6X/4j+oP87/q//5f2+/4j9xf8s/cP/1Py4/4r8pP9W/In/Pfxn/0H8Qv9f/B7/jPz8/sD83f7v/Ln+Ef2P/iP9Wf4p/Rn+Kv3U/TD9lP09/WH9WP1F/X79Qf2s/VL93f1x/Qf+mv0j/sX9LP7v/SL+Ff4B/jT+0P1L/pL9U/5M/Uz+Cv0x/tT8A/6s/ML9j/x1/XD8I/1E/Nj8BPyg/LH7hvxV+5T8APvN/ML6LP2i+qP9p/oj/sT6nf7v+gH/FftI/y37bv8w+3D/I/tO/w/7B/8F+6T+Dvss/i77rv1k+z79p/vv/Oz7zPwn/Nv8VfwX/XD8dP17/OT9e/xY/nT8wv5p/Bn/YPxa/1z8gf9f/In/afx4/3X8S/+C/Aj/iPy2/oX8X/51/A/+WfzV/TT8u/0N/Mn96/sA/tP7Xf7G+9b+xPta/8v73f/Y+0wA6fudAAH8xwAf/MYARPyeAGv8VQCU/Pb/ufyS/9X8Ov/r/P/+9vzp/vn8BP/1/E//7PzF/9/8WwDX/AEB2/yoAfP8OwIn/a4Cev3zAuX9CQNZ/u8Cw/6xAhL/WQI7//gBQv+cATD/TgEU/xcB/f72APD+7ADv/vIA9f4BAfz+FQEB/ykBCP85ARL/TAEi/2kBOv+VAVn/1AF//yICq/91Atj/wgIEAPwCLAAYA0wAEwNkAOwCdACxAnwAbQJ+ADMCfwAOAogABgKeABoCxQBDAvoAcQI6AZwCegG3ArcBuwLpAaoCEAKGAikCXAI5AjACQQIJAkcC5wFMAsYBVAKjAWACegF0AkwBkAIjAa8CAwHQAvMA7AL2AAADDQEKAzYBDgNqARADpAEUA94BHwMRAjYDNAJVA0MCfQM0AqYDCQLNA8MB6wNtAfsDFQH5A8kA5QOVAMkDewCtA3wAnAOTAJ0DsgCxA9EA1APnAAIE8AAzBOsAXwTTAIEEqgCVBG0AmQQeAJAEv/9+BFP/YwTh/kcEcf4sBA3+FQS//QYEjP38A3X98gN0/eQDgf3IA4/9nAOP/WIDd/0hAz394gLd/LQCXfydAs37nwI6+7cCufreAlr6CwMs+jcDMPpZA2T6cAO6+ncDJ/twA5b7WQP3+zcDQvwNA2783QJ7/K4Ca/yLAkf8dQIO/HACw/t0AmT7fQLy+oECbvp9AuP5bAJd+VEC5vgtAon4AwJN+NEBN/icAUH4YgFk+CYBlvjsAMn4uADt+I0A+/htAOn4WAC4+EcAa/g2AA/4HwCv9wEAXPfY/xz3p//79m3/+vYp/xb33v5L95L+j/dI/tj3Cv4d+N39WfjG/Yf4xv2l+Nv9sPj9/aX4I/6C+Ef+RPhc/u/3Xf6J90f+G/cV/rD2zf1X9nL9HfYP/Qf2svwV9mb8RfY0/I72Jfzo9jf8Rvdj/KT3nvz399j8OvgA/Wf4C/1/+Pn8g/jO/HL4lvxT+Fz8Kvgv/P73DvzZ9/n7x/fo+8330/v097b7P/iT+6z4bfsu+Uv7tfkz+yr6LPt++jb7ovpO+5n6cPth+pH7D/qu+7L5vftc+b37HPms+/n4jPvt+Fn79vgW+wX5x/oS+XL6Ffkf+g/50vkD+ZP5+fhh+fr4PfkI+Sb5Ivki+UH5NPld+WD5bvml+W75BPpd+XL6Rfno+jP5Vfs0+az7Uvnl+5H5/Pvw+fP7ZPrT++X6pPtf+3H7x/tB+xL8GPs6/Pn6Qfzh+ir8zvoB/L/60fuz+qX7rvqF+7b6dPvO+m779/px+yz7ePtf+377gvuD+4P7j/td+6T7D/vL+6X6Bfw2+kv81fmP/Jb5w/yG+dr8pPnM/On5mfxI+kn8rPrr+wv7j/tX+0f7jPsg+6T7Ivug+0v7hfuQ+1z76Pss+z/8/fqP/NP6zfyq+vr8f/ob/Uz6NP0S+k791flr/aH5i/2C+av9gPnH/aX52P3s+dv9S/rQ/bL6vP0P+6v9Vvun/Xz7tf2C+9X9aPsD/jj7M/73+lz+rvp4/mP6hf4g+oX+8Pl8/tj5df7f+XL+A/p1/jj6e/51+n7+qvp7/sr6cf7X+l/+1fpH/s76MP7R+ib+5fox/gf7Wv4x+6j+WvsV/3n7lv+G+xcAgfuFAGj7zABB++QACvvQAMn6nAB/+lYANPoQAPL51v/C+a3/rPmZ/7j5mf/i+av/IPrO/2r6AQCs+kEA3vqLAPf62AD5+iUB7PptAdr6qwHO+tsB0Pr2AeL6+QEE++IBLfu5AVD7hQFm+1UBZvs2AVL7MAE0+0oBHPuBARj7zQE0+x8CdftsAtT7rQJE/N4CsfwEAwP9KAMs/UsDIv1zA+v8mQOT/LUDM/zBA+L7sgO4+4kDvftOA/f7DQNc/NkC3fzAAmf90QLp/RADVv54A6X++wPW/ocE5v4DBd3+XAW9/ogFj/6CBVP+UgUU/gYF1f2wBKD9YgR+/SgEdP0GBIz9/APG/QYEHv4cBIn+QAT8/nMEZP+3BLn/EAX1/3gFFwDoBSIAVQYjALAGIgDuBiYADAc0AAcHTwDnBnMAsgaaAHEGuwAvBtEA7wXbALwF2gCZBdgAiAXhAIgF/wCVBTcBqQWJAb4F7gHMBVsC0gW/As8FEwPFBU4DuwVwA7UFgQO7BYUDzwWIA/EFlQMdBrEDSgblA3QGMwSSBpMEowb9BKQGYAWaBrAFiAbgBW8G7AVRBtkFLwatBQwGdgXnBT0FxQUNBakF6gSYBdYEkwXSBJwF3QStBfUEwQUYBdAFRAXZBXQF1wWjBcwFzAW6BfEFoAUUBoQFPAZpBW8GTwWrBjoF7gYsBTAHIQVqBxcFmAcJBbcH8gTGB9YEyAe0BLsHlgSjB4EEgQd3BFwHegQ9B34EKwd4BDAHXwRRBykEjAfZA94HcQM3CAIDigiXAsgIQALqCAYC7wjvAdwI/wG4CDMCkgh/AnMI1gJmCB4DbQhHA4cIQwOqCBADyQi4AtYITALJCN4Bnwh+AVsINAEGCAQBpwfpAEoH3QDyBtsAqQbeAG8G6ABHBvoAMgYSASwGMgEzBlYBPgZ+AU0GowFXBsIBWwbWAVwG2gFcBs0BYgaxAW8GiwGFBl8BowYyAcUGCQHgBuAA6ga4AN0GjACxBl0AaAYtAAYGBACVBef/IgXd/7wE5f9vBPn/PgQNAC0EFQA2BAcATgTh/28Ep/+JBGb/lgQw/44EEf9vBBX/OgQ7//MDe/+jA8X/UQMLAAMDQgDGAmYAoAJ1AJYCegCoAnsA1AKCABADlwBKA78AdgP5AIQDPgFsA4EBLQOyAdECwwFjAq0B8gFuAYsBGAE6Ab4ABAF0AOIATgDNAE4AvABsAKQAmQCEAMIAYADdAD4A5AApANYAKAC4ADoAlgBbAHUAfgBiAJcAYgCaAHgAhACmAFIA5AAQACgByv9kAZD/jAFw/5oBbf+QAYX/eAGx/10B5/9OARgATAE9AFkBUQBqAVIAdwFFAHEBNABWASMAJQEZAOUAGACeABsAWQAiABkAJQDl/x8Auf8NAJz/8P+L/87/i/+u/53/mf/A/5L/8/+a/zAAq/9tALn/oQC1/8MAlv/PAFX/vwD3/pkAi/5jABv+JQC2/ez/af3D/z39rv8z/bH/Uf3M/5P9+f/z/TQAZ/50AOH+rwBO/9sAoP/wAMz/6ADM/8AAof93AFb/EgDz/pz/hf4f/xz+rv7D/VL+hf0Y/mn9Af5x/RH+mv0+/t39f/4w/sP+i/78/uH+G/8m/xv/U//5/l3/vf4+/3D+9/4c/pD+zf0Y/on9oP1T/Tf9MP3p/B79vPwc/ar8J/2r/Dr9tfxR/cL8Z/3N/Hv91PyJ/dv8k/3h/Jn95fyh/eX8rP3h/L391PzR/cD85v2l/Pf9iPwA/mf8//1I/PX9MPzi/Sn8zv03/L/9YPy7/Zv8xf3h/Nj9Hv3y/UX9B/5J/Q7+Kv3//ej82v2Q/KH9M/xk/eH7MP2n+xL9iPsR/YP7MP2R+2r9qPu5/b37FP7O+2r+1Pux/tP73f7L++b+xPvT/sL7pf7E+3D+zfs+/tz7H/71+xf+Ffwj/j38QP5u/GD+qPyC/uv8oP42/bz+fv3a/rz9/f7l/Sb/8v1T/979gf+y/aj/eP3C/0T9zP8g/cP/Gf2u/y39kv9S/Xf/fP1k/6D9X/+1/Wb/uP14/6r9kP+N/a3/av3G/0H93/8Z/f3/8/whANX8TADD/IIAwPzAAMz8AwHm/EMBDf17AT39owF1/bcBtv2xAQD+lgFT/mwBqP46Afb+CwE2/+sAXP/kAGr//wBi/0ABT/+hAUL/GgJF/5UCYP//ApL/QwPX/1IDKQArA4EA0wLXAFgCKQHQAXMBVAG1AfIA6wG2ABICowAsAq4AOQLMADsC8AA7AhQBOQIvATICRQEmAlgBFAJqAfgBfwHTAZwBpwG+AXsB5AFUAQcCNgEhAikBLAItASUCRAEQAmwB8wGdAdoB1AHHAQoCwwE0AscBVALPAWYC0wFwAs8BdQLAAXsCqgGGApIBlwJ9AbECagHQAl8B7wJYARADTAEwAzoBVgMbAYgD6wDJA6oAGgRcAHYEBgDWBK7/LAVa/3AFFP+TBdr+kwWu/nAFj/4wBX7+4QR3/pAEe/5IBIn+EASd/usDuf7WA93+zAMA/8gDHP/FAyj/wgMV/7kD4f6rA43+lQMi/nYDr/1RA0n9KwP6/AkDyfzsAq781wKd/MYCg/y1Alj8oAIS/IUCtftnAkz7SwLo+jYClvooAmH6IwJO+isCU/o5Amf6TAJ4+l8CefpqAmD6ZQIs+kcC4/kOApv5uAFk+UcBUvnDAGr5OQCu+bj/DPpP/3T6Df/K+vn+/PoV//76Wv/U+rz/ifooAC76kADV+esAivkwAVP5XQEu+XMBD/l0Aer4XwG2+DYBbvj6ABb4qwC4904AXffo/xL3hP/c9iX/wPbR/rb2jf669lr+xvY6/tT2Kv7p9ij+CPco/jH3Iv5h9w/+l/fo/cv3qP3990/9Kvje/Fb4XPx/+NT7p/hM+8340/rv+HD6C/kw+h35Fvoq+SP6NPlS+jr5l/o++ev6Pvk/+zX5jfsj+cv7B/n5+9/4Evy4+Bv8lvgS/Ib4/PuJ+Nj7m/ix+7P4j/vH+Hj7zvhy+8T4fvuv+Jf7kfi7+3v43/t0+AD8hvgY/Lj4KfwI+TP8dfk2/Pb5MfyD+iP8D/sK/Iz74vvo+6r7G/xh+yD8Dfv9+7H6vftW+m77Cvof+9L51/q4+aD6uvl3+tv5X/oP+lX6TPpc+oP6cPqr+pT6ufrG+qz6BPuI+kf7UPqG+xT6tvvc+c37tfnG+6L5pPun+XH7wPk6++X5C/sS+vD6Pvrz+mT6G/uC+mb7l/rQ+6j6Tvy6+tD81fpJ/fr6r/0s+/z9Yfsw/pT7Uf67+2b+y/t3/sT7hf6q+4/+hfuN/mH7ev5H+1b+Pvsj/kn77v1o+739mfuZ/dP7hf0R/Hv9TPx1/X/8bf2k/Fz9tvxB/bH8HP2T/PP8X/zN/Bn8svzN+6f8gvus/D/7w/wI++b82/oS/bb6Qf2W+mr9efqJ/WD6nf1L+qf9Pfqx/Tf6v/09+tv9TvoH/m36RP6X+oz+yvrd/gP7LP84+3X/Z/u0/4n76P+e+xEAp/stAKj7OQCq+zIAtfsSAMv73v/t+5r/GfxR/0T8Dv9m/N3+d/zA/nH8u/5P/MD+FvzH/sr7yf55+7/+MPuq/vz6j/7l+nD+7/pW/g/7RP49+z3+Z/s+/oX7SP6T+1n+k/t1/o/7oP6N+9r+mvsm/7j7gv/k++j/GPxSAEn8tQBw/AYBg/w5AYH8SwFn/D4BPfwcAQj88gDX+8wAs/u0AKT7qwCr+64Axvu5AO/7xgAc/NMAR/zeAGv87ACJ/AEBpPwfAb/8QQHe/GABAP14AR79fwEx/XMBOP1SASz9IwEP/fAA5fzDALX8qgCG/K8AX/zXAEL8IgEv/IYBJvz2ASf8XwIv/LECPfzkAlD88wJr/OUCk/zFAsn8oAIR/YQCa/13AtX9fgJO/poCzP7GAkX//AKv/zYDAABwAzQAqANLAOIDRwAbBDAAUgQOAH8E6P+cBMP/oQSl/4wEkv9ZBIz/CQSX/6EDsf8rA9r/tAINAEsCRAAAAnQA3gGZAOkBqgAeAqoAdwKdAOUCiQBfA3cA2gNtAE8EbgC+BHwAIQWWAHcFuQDBBeUA+wUYASUGTwE9BoYBRAa8AT4G8QEvBiICHgZPAhAGeAIHBpkCBAatAgYGsgIKBqsCDAadAgQGkwLsBZkCvgW5AnMF/QINBWMDlQTlAxMEcwSWA/wEMANwBegCyAXDAv0FvwIVBtcCFwYJAwwGTQP9BaAD8QX/A+cFZwTdBdcE0wVHBcUFsgWxBQ4GmQVSBn4FewZjBYUGSAVzBjUFRwYsBQcGNgW8BVkFbQWdBSQF/wXlBHQGuQTrBqEEVAeaBJkHnwS0B6cEpAepBHkHnQRBB4QEEAdYBO4GHgTgBtkD4waMA+sGPQP0BuwC8QahAt4GYAK7BiwChwYNAkcGAwIGBhICzAU2AqAFZQKIBZkChAXJApMF8QKxBQsD1wUXA/8FEQMoBvwCVQbZAosGqwLMBngCFwdKAmgHIwK3BwcC+Qf4ASQI8QEyCO4BHgjrAe4H4gGqB9YBWAfDAQAHsgGpBqYBVwaeARAGmgHXBZYBrgWOAZIFfgGABWkBcQVPAWMFNgFSBR4BPQUKASQF+AAJBegA7gTdANcE1wC/BNcApATdAH4E4QBEBOEA8QPXAIIDyQADA7kAfgK1AAYCwgCrAeAAewENAXoBOwGjAWIB7gFxAUoCZgGtAkMBCQMLAVUDygCPA4kAtANPAMIDIwC7AwgAnwMAAG4DCAAvAyEA5wJHAJwCdwBWAq0AGwLlAO4BHAHPAU8BvwF4Ab4BlgHHAaQB1wGjAecBlQHrAXsB3gFfAbwBSAGCAUABNgFKAd4AagGIAJwBOwDXAf//DQLY/zACyf85As7/IQLk/+sBBwChATYATwFsAAMBpADHANgApgD/AJ0ADgGrAAEByQDYAO4AmgALAU4AHgEBAB4Bv/8QAYv/+gBm/+sATP/oADr/+QAs/xwBHv9RARL/iQEL/78BDv/nAR7/9gE9/+8Bav/PAaD/ngHa/2YBDgAvATcAAAFRAOEAWQDRAFIA0QBAANoAKADlABAA8AD6//kA5/8BAdT/BwG//wsBpf8KAYb//QBm/+AASP+tADf/YwA9/wgAXf+o/5f/Uf/i/xD/NADs/nsA6f6qAP/+tAAj/5AAS/9EAHD/2v+Q/2D/rf/o/sf/g/7i/zr++P8P/gYABP4GAA3+9f8j/tP/O/6h/0/+Y/9d/h7/Yv7W/l/+j/5V/k/+R/4e/jb+AP4j/vr9Dv4O/vn9NP7i/V/+yf2B/qz9jP6Q/Xv+d/1T/mf9Hv5k/eX9df2x/Zf9g/3J/Vz9AP44/TT+GP1a/v38av7v/Fr+9fwt/hT95f1M/ZL9lP09/eT99/wp/sn8WP62/GT+vPxM/tH8FP7r/MP9/fxt/f78Hv3y/OX82vzM/MD81Pyv/Pf8rvws/b/8X/3f/IL9CP2P/S39iP1F/XL9SP1d/Tj9Uv0b/Vr98/x4/cr8p/2k/N39gfwN/mP8Mf5F/ET+J/xH/gf8Pf7k+yz+wvsb/qj7Dv6b+w3+ofsX/r37LP7s+07+J/x7/mf8sf6j/Ob+1PwV//n8NP8P/UD/HP00/yL9Ff8l/ev+J/3A/i/9oP46/ZP+Sf2X/lr9rP5p/cn+cf3p/nj9B/9//SP/jP06/6H9TP/A/Vz/6P1q/xH+df8z/oH/SP6L/0v+lP9A/qT/Lf65/xv+1/8U/vz/Hv4lADr+UQBn/ngAo/6XAOL+pwAf/6cAU/+ZAHr/hACN/3MAjP9uAHT/gQBI/64ADv/1AM7+SgGX/qQBcv71AWv+MwKJ/lYCzP5fAiz/TwKe/ysCGAD6AYsAxgHrAJABLAFdAUcBMAE9AQcBEgHoANcA0QCdAMYAdwDGAHAA0ACNAOQAzwD/ACgBGgGLATMB6QFHATkCTwFzAk4BlgJDAaoCMwGxAiMBtAIXAbgCEQG/AhIBygIYAdYCHwHgAiUB5AIpAeUCLAHiAjAB4QI3AeUCRAHyAlYBCwNqATADfgFbA44BhQOZAaoDngG+A54BvgOWAacDggF+A18BSwMpARgD3QDsAn4A0QISAMgCpP/PAjv/4gLd/v8Cj/4aA1X+LwM0/j0DLf5EAz7+RwNg/ksDjP5RA7T+XQPJ/nEDxf6LA6P+qANp/sEDIP7KA9X9vwON/ZwDT/1iAxz9HAPy/NcCzPygAqr8fgKK/HQCcvyBAmP8mQJf/LICZ/zCAnv8vwKZ/KQCu/xzAtv8MgLw/OwB8vytAdX8egGa/FYBPvw+Acv7LAFL+xcBzvr6AGT60wAW+qMA6/luANv5QgDi+SUA9PkZAAv6IgAf+jcALPpPADD6YAAq+mIAG/pPAP75KQDa+fD/sfmv/4z5bv9r+Tr/VfkZ/0T5EP81+Rn/Kfkv/xv5QP8S+UL/Evkt/yD5//5B+bv+cflr/qj5HP7c+dX9Afqa/Q76a/3++UX90vkl/ZD5Cv0++fb84vjv/IP49vwp+A392fcs/Zj3Sf1u91z9YPdZ/W73O/2a9wP93/e4/Dj4Y/yh+BL8D/nU+3z5r/vb+af7Ivqz+0j6y/tL+uX7Lfr1+/n58vu/+dj7kPms+3z5cfuM+Sz7wvnp+hT6r/p4+ob63/py+j77dPqK+4n6w/uu+uL72vrs+wX73/sq+8D7RfuT+1D7WvtO+x77Pfvk+iX7sfoL+4n6+vpu+vr6X/oP+1z6O/th+nv7bfrA+3n6/vuC+ib8gvoq/Hj6A/xo+rP7WvpI+1r60fp0+mH6q/oL+gT72Pl5+875/vvs+YX8LPoA/YL6Z/3h+rb9N/vy/Xf7IP6U+0f+jPtt/mD7k/4b+7b+yfrR/oD62P5P+sX+PvqU/k/6T/6A+gH+xvq5/Rb7gv1n+2D9sftO/fD7Qv0i/DH9RPwP/Vn83fxh/KD8YPxn/Fb8QvxI/EH8N/xq/B/8vPwB/Cn92/uh/a/7D/6G+1/+aPuG/l/7hf5x+2D+nfst/tf7//0S/Oj9Pfz1/U78Kf5F/Hv+Kfza/gT8NP/l+3r/0/uh/9D7rf/a+57/6fuB//b7XP/6+zT/9vsQ/+/76P7t+73+9/uM/hX8Uv5E/BL+fPzQ/bX8lP3d/Gf95PxV/cP8Y/1+/Jb9H/zl/bz7RP5r+57+RPvi/kv7AP9/+/X+0/vD/i38eP55/Cj+pfzi/aj8u/2G/Lz9SPzr/QH8Rf6/+8P+kPtW/3778P+M+38Atvv1APX7RQE9/G4BfvxxAa78UgHE/BcBwvzHAK78agCS/AEAe/yU/3T8Kf98/Mz+lPyB/rH8T/7O/Db+5Pwz/vL8Qf75/F3+/PyD/vz8sv79/Ob+AP0i/wb9Y/8O/aj/GP3r/yD9KQAj/VwAHP2FAA39pAD2/LwA2/zQAMP84gCz/PUArPwJAa78HwGz/DoBu/xYAcD8dwHH/JUB1/yuAfL8vAEb/bwBUv2oAYz9ggHD/VEB6/0cAf/98gAD/t4A/f3lAPn9BwEA/j4BGf59AUT+tAF//tsBw/7sAQj/6QFK/9oBf//JAaf/vwHA/78Bzv/KAdP/2wHU//EB0f8JAsr/IQK8/z4Cof9iAnX/iwI9/7kC/P7uAsL+IgOc/lUDk/5+A7L+lwP3/poDWv+HA9D/YANIAC8DsgD/AgMB2wI2Ac0CTwHaAlgBAgNcAT0DbAGEA48BygPKAQQEFAItBGACQQSjAkAE0QIvBOcCFATrAvUD5wLWA+UCuAPvAp8DCQOJAzADewNjA3oDlwOJA8UDrgPgA+sD5AM9BM8DnQSjAwAFagNYBS8DmAX9ArUF3gKuBdoCgQXxAjYFHAPXBFYDdgSWAx4E0wPbAwoEtQM6BK0DagS8A5wE2wPWBAIEEwUlBE4FPASABUUEoAVBBLAFNgStBSYEoQUVBJYFBgSSBfUDmQXiA60FzQPMBbQD8gWXAxsGewNEBmADagZNA4sGRAOmBkoDvgZZA9QGbgPqBoUD/AaTAwAHmgPyBpcDyAaQA4EGjAMkBo4DvAWXA1gFpwMEBbgDygTCA7QEvgPBBKgD6wR/AykFRQNvBQIDrgW5At0FdQLxBTsC5wUUAsIFAwKLBQ4CTQUwAhMFYgLnBJcCzwTAAs0E1ALgBMoCAwWkAjIFZgJnBRoCnwXMAdAFiAHyBVIBAAYvAfUFFQHSBQMBnAXyAFYF5AAKBdsAuwTeAHAE7gAtBA4B+wM6AdkDagHMA5MBzwOtAd0DrgHuA5UB/ANpAQAEMwH7AwMB7gPiAOAD1wDWA+QA0QMEAdADMAHIA2ABqwOLAXQDpwEeA7IBrgKoATMCjwHAAW0BZwFIATkBLAE6ARgBZAEQAa4BEAEAAhUBSgIcAX0CJQGPAi0BhQI3AWMCRAE2AlEBBwJdAdsBZgG3AWkBmQFjAX0BWAFfAU4BOgFHARABSAHhAFQBtQBnAZAAfgF3AJABagCXAWkAkgFuAIIBdwBqAX4AUgGCAD4BhAAzAYYAMAGMADkBmQBKAa4AXwHKAHcB7wCOARgBoAFDAa4BagG5AYkBxgGaAdYBlwHoAX8B/AFVAQ0CIQEbAugAIgK1ACEChgAXAlwAAQIyAOQBAwC/Ac7/lwGW/3EBXP9PASb/MwH3/h8B1/4VAcb+GAHH/igB2/5EAQD/ZwE0/4wBdP+rAbj/wAH6/8wBMADQAVMAzQFgAMMBWQCvAUUAjwEyAFwBIgAYAR4AxQAjAGoAMAAVAEIA0f9ZAK7/dQCt/5MAzf+xAAQAxQBFAMUAfwCoAKcAbgC0ABsAoQC5/3MAWf8vAAv/4v/d/pn/1/5g//n+QP89/z3/lP9Y/+z/if8yAMr/UQALAEEAQQAAAGMAmf9nABv/UQCe/iEAMf7b/+T9hf+1/SL/pf20/q79QP7J/cr98v1h/SL+Dv1W/tv8j/7O/Mb+6fz3/in9Hv+B/TD/5f0s/0f+Df+X/tb+zP6J/uH+NP7U/t79qv6T/Wr+XP0b/jj9yv0p/YH9J/1H/TP9Jv1E/R79Wf0v/XH9Uv2J/YH9nv2x/av93/2u/QP+of0b/ob9IP5g/RT+Nv3z/Q39wP3r/H/91Pw6/c38/fzV/NX87/zM/BX95fxC/Rv9bf1n/Yz9uf2X/Qf+if1E/mT9a/4t/Xj+7/xu/rb8Uv6M/Cr+cfz6/Wf8yf1n/Jf9a/xr/W38S/1j/Db9S/ws/Sr8Kv0K/DD9+fs9/QT8Uv0z/HT9ivyl/QP95v2N/TP+GP5+/pD+vP7m/t7+Ff/e/hz/v/4B/4z+yf5W/nr+LP4b/hf+r/0Z/j39MP7J/Fb+X/yC/gv8sf7Y+97+zfsI/+v7Lf8s/Ef/g/xW/+X8Wv9E/Vj/k/1R/879R//2/Tv/C/4x/xT+Lf8b/jb/Jv5O/0L+eP93/rL/w/71/yL/OgCG/3QA5/+eADkAtAB3ALUAowCqAMIAmQDXAIsA5QCEAOsAggDiAIQAyQCBAKEAdABuAFsANAA5AP3/FADO/+//rv/U/5z/xv+c/8r/q//h/8b/CADr/z0AEQB4ADYAsgBWAOcAcQALAYsAHgGjAB8BvwASAeAAAQEGAfMAMgHuAF8B8wCLAQMBtAEUAdcBIgH5ASYBIQIcAVQCBAGVAuAA4gK2ADMDkAB6A3gAqANxALgDfgCjA5cAcwO1ADID0ADsAuAArgLaAH4CvwBdAo0ATgJLAEwC//9bArL/dAJu/5UCOv+5Ahf/2QIB/+4C9v7xAuz+5ALf/sgC0f6mAsX+hgK8/nQCvP50Asb+iALX/q8C6P7nAu7+KAPh/mcDvf6cA4n+uANM/rUDD/6SA9/9VAO9/QADq/2jAqH9SgKa/f0BkP3FAYH9ngFr/YkBVv17AUT9cAEx/V8BH/1FAQj9IgHl/PYAtfzDAHT8kgAp/GQA2vtEAJP7MgBZ+zIANPtBACL7XQAf+4EAI/umACf7xQAm+94AHPvrAA/77AAI++EAC/vKABz7qwA9+4UAZ/tbAJT7LQC4+/3/xvvM/7P7mv9++2f/J/s3/7/6C/9S+uT+8vnG/qz5r/6M+aH+jfma/qv5mv7X+Z3+B/qh/i76pP5F+qT+Sfqd/jj6i/4W+mv+6Pk5/rX59f2K+aD9bflB/WD55fxh+ZT8bflY/Hv5M/yI+Sf8kPkv/Jf5Qfyg+VX8sflk/NH5ZvwA+ln8Pfo7/Hz6D/y1+tz73vqs++36hvvl+nH7x/pw+576gft1+qH7VvrJ+0n68/tS+hv8a/o7/JT6VfzG+mr8/fp7/DP7g/xm+4H8kftx/Lb7UvzQ+yf83vv1+977v/vQ+4r7tftd+437Ovtg+yL7MPsR+wX7B/vo+gD73/r6+vD6+voc+wH7YPsR+7b7KfsW/EL7ePxZ+878ZPsP/V37OP1B+0n9EvtF/df6M/2b+hv9a/oD/VP68Pxg+un8k/rr/Ob69fxQ+wH9v/sO/Rz8Ff1Z/Bj9cPwX/V/8Ef0z/Ar9/vsA/dT78vy/+9/8w/vJ/N/7svwH/KT8Lfyo/Ej8yvxS/A79S/xy/Tf87/0c/Hf+Afz5/uv7af/a+7j/zvvi/8b76f+9+9H/s/ug/6j7Xf+d+xL/lPvG/o37fP6N+z3+k/sN/qL77P27++L93Pvr/QP8BP4s/Cj+U/xO/nj8cv6d/Iz+w/yX/ub8kP4H/Xf+H/1M/ir9Ff4n/dj9GP2b/QH9ZP3r/D392/ws/dT8Mf3V/FL92PyF/df8xf3O/Aj+ufxF/pv8ev55/KX+XPzM/kn88P5H/Bj/UvxC/2f8bf98/I//ivyh/4r8oP95/In/Wfxj/y/8Nv8F/A3/6/vs/uT72v71+9P+G/zT/k/81/6K/N3+xPzd/vn81/4m/cn+Sf20/mT9mv54/YX+hf17/on9gv6I/aD+f/3Q/nD9Cv9c/UX/RP11/yn9lP8O/aD/8vye/9P8mf+x/Jb/j/yd/278r/9T/MX/SPzY/0/84v9r/N3/nfzH/9r8pf8Y/Xv/Sf1P/2b9Kf9n/Qr/U/31/jb96/4b/ev+Ef31/iL9Bv9O/Rz/k/02/+n9Uv9H/nD/nv6N/+b+q/8S/8n/HP/n//3+BgC7/iUAX/5IAPf9cQCT/aEAPv3bAAT9HAHo/F0B6/yaARH9yQFT/eQBtP3oASb+1gGh/q8BFf9+AXT/SwGu/x8Bv/8EAaT//QBk/wsBDv8qAbT+TwFk/nEBL/6IARn+jgEl/ogBTv56AZD+bQHm/mcBT/9uAcL/hAE6AKMBsgDGASIB6wF/AQkCwwEhAucBMALnAToCxgFAAosBQwJAAUMC8wBBArQAQQKQAEECkwBDAsAASAIRAVYCewFuAu4BlQJSAsMClwL5ArECKwOZAlQDUQJqA+kBbAN1AVgDDQE2A8MACwOqAOgCxgDTAhIB1wKBAfUC/wEsA3oCdAPsAsYDTwMVBKcDWQT1A4cEOgSaBHcEkgSmBHMEwQRBBMIEBwSmBMwDbwSXAyUEbQPTA1QDjANKA18DTgNbA1wDhQNtA9sDewNOBIIDygR/Az0FdgOSBWYDwQVUA8gFPQOrBSUDdgUKAzMF7ALvBM8CtQS0AokEoAJwBJoCaQSjAnAEuwKBBOACkwQHA6MELAOpBEMDpwRKA6AEPgOWBCMDjgQAA4gE2gKEBLsChASoAoQEpgKJBLECmATFArAE2wLXBO4CCgX5AkQF+AKBBekCuAXNAuMFowL7BW0C/AU0AuQF/QGyBdABcAWvASUFnAHbBJMBmgSVAWYEoAE+BLUBHgTWAQIEAwLkAzcCwwNtAqEDnAKBA7sCYwPDAk0DtQI5A5ICKANjAhcDMAIGA/8B+QLUAfUCsgEAA5oBHwOJAVQDfgGWA3QB4gNqASwEWQFmBEQBiAQmAYkEBwFnBOkAJQTRAMYDwgBWA7sA4gK5AHgCuAAlArQA8QGrANoBngDhAZUA/QGTACUCoQBMAr4AbALrAH0CIwF+AmQBbQKtAU4C+AEcAj4C3QF7AowBqAIyAb4C1AC1AnwAkAI6AFQCGAAHAh8AtwFRAG0BpwA3ARgBGAGQARgB/wE3AU8CbgF3ArgBcQIEAj4CRwLoAXQCfQGEAgsBdQKqAFECZgAfAkoA6QFWALgBhACQAcMAdQEBAWoBLwFwAUABhgEvAagB/QDRAbYA+gFgABsCBAAyAq3/OgJd/zoCIP8zAvf+KQLr/hwC+f4LAiP/+AFp/9sBxf+4ATQAkwGtAHQBKAFiAZkBYwH4AX0BOQKqAVUC6QFLAjACHgJ0AtsBqwKOAcoCQQHNAgABrgLNAHQCpgAoAoYA1gFpAIwBSABbASMARwH6/1QBzf96AaD/sgF1//MBU/8yAj3/ZQI3/4QCQf+LAlr/dQJ8/0cCo/8EAsb/uAHl/20BAwAyAR8ADQFAAAEBYwAKAYkAHwGvADcB0ABIAeQASAHnADYB0wAQAaoA2gBwAJkALABPAOv/AQC2/7L/mv9j/5f/Gf+t/9j+0P+k/vX/f/4QAGv+GwBp/hcAev4HAJr+9f/M/uX/Bv/b/0T/1P98/87/pP/G/7L/tv+k/57/fv+C/0j/Yv8R/0T/6P4p/9r+Ev/o/gH/Ev/2/kz/6/6J/97+uP/J/tH/qP7O/3v+sf9B/n7//f06/7b98v51/av+Rf1w/iz9Qf4w/SL+Tv0O/oH9BP7A/f39A/72/Tv+8P1i/uz9bv7r/WP+6/1A/uv9C/7p/dD93v2U/cf9ZP2h/Uf9a/1A/Sn9U/3k/H79pPy8/XX8BP5g/Ej+afx7/on8k/68/Iz++fxn/jf9LP5x/ej9of2l/cb9cf3h/VH9+f1E/RH+Sf0t/l39TP53/Wv+kP2F/qP9k/6l/ZD+l/17/nT9Uv5C/R7+Df3o/d/8uf3E/J79wPyb/dP8sf3y/NX9Ev3//S39I/49/Tv+Rf1H/kj9SP5R/UX+Zv0+/ov9NP7A/Sz+Af4o/kX+Kv6B/jn+pf5R/q7+cv6T/pf+WP7A/gr+6f65/RH/e/02/2D9U/9u/WP/pf1k//n9U/9W/jH/rv4G/+/+1/4V/7L+Hv+c/hX/mf4E/6X+9/7C/vf+5P4G/wf/IP8o/0T/QP9n/0//hf9Z/53/YP+u/2v/vP9+/8z/nP/i/8D////p/x8AEABCACwAYwA5AHsANwCJAC0AjQAjAIsAIgCJAC0AjwBFAJ0AYwC1AIIA0ACaAOsAqgD9ALIABwG2AAkBuwAKAb4AEAHCACEBxQA7AcUAXQG+AIEBrwCeAZoAtAF6ALwBUQC3ASIApgHz/44Byf9zAaf/XwGQ/1YBhv9gAYj/fgGP/68Bl//rAZz/JgKa/1QClP9tAoz/bQKE/1wCev9EAm7/MwJf/zICTP9FAjH/agIQ/5UC6P65Ar3+0AKT/tECbf6/AlL+mgJE/moCRf45Alb+CwJw/ukBi/7XAaD+0wGl/tsBmv7rAXj++AE+/vwB8P31AZ395AFT/c8BJv27AR/9qAFB/ZcBiP2IAeH9dAE5/lsBev47AZT+GAGC/vMAR/7QAPL9rgCT/ZAAPf14APz8ZADV/FgAyfxVAM38WADX/GAA2PxpAMf8aQCj/F8AavxIACb8JgDf+/z/m/vM/2P7nP8x+3D/BftM/9f6N/+l+jP/dPpE/0v6Z/80+pz/NvrW/1L6CgCI+ikAy/ooABL7//9O+6r/dfsz/4b7pf6B+xT+aPuS/Uf7M/0j+wH9B/sD/f36MP0F+379IPvb/Uf7N/5t+3/+jPun/p37qP6e+4j+kPtL/nn7Af5f+7X9SPtx/Tj7O/0w+xX9MPv6/Db76PxC+9j8UPvK/F/7vPxn+6v8aPuZ/GD7g/xS+238QvtT/Dj7Ovw7+x/8S/sF/Gj77/uP+9r7tfvG+9T7s/vo+6X77fue++X7ovvO+7L7r/vO+4/78vtw+xv8WftC/FD7ZPxX+3z8cvuD/J77efzY+138Gfwz/Fj8AfyK/Mv7rPyZ+738bfu//Ev7tfw2+6f8MfuX/D/7jPxj+4X8m/uF/OT7jfw0/J38gvy2/MT82vz1/Ab9Df07/Q/9ev3+/L394fwG/rz8Uv6T/J7+bfzo/kj8Kf8l/Fz/BPx3/+H7cf+9+0r/mvsD/3n7p/5g+0f+U/vz/VP7uP1j+5f9fPuP/Zr7lv2y+6H9vfun/b37of2z+5P9qPuB/aL7cf2r+2v9xPt0/fL7i/0x/K/9g/zh/d/8GP4+/VH+lv2D/tj9qP7//b3+Af7F/uX9w/6y/bz+eP22/kL9sv4f/av+Ef2e/hX9hf4l/WP+M/09/jr9H/4x/RT+HP0l/gD9Vv7l/KH+zvz6/r/8Uv+4/Jn/tvzD/7j8zf+7/LX/vfyF/7/8SP+9/Av/ufza/rL8u/6q/K7+o/yr/qD8rP6k/Kf+r/yU/sD8dP7U/Ej+7PwZ/gr99f0w/eT9Xf3v/Y/9FP69/U7+4f2P/u/9xv7i/ej+v/3u/oz91/5T/ar+I/1w/gT9N/79/A3+C/33/Sn9//1M/R/+Z/1T/nH9lv5h/dj+Ov0U//78Qf+8/Fn/gfxc/1n8Sv9P/Cn/Z/wD/5383v7p/MP+QP2y/pb9rv7f/bb+Ff7K/jP+6P5A/hD/Pv5B/zv+d/86/rL/Qf7r/07+HgBc/kcAY/5gAF/+ZwBL/lkAKP40APf9/P/D/bT/kP1m/2T9Hv9C/ej+Kv3J/hz9xf4U/df+D/38/g39LP8O/WD/FP2T/yL9wv87/ef/Yf39/5T9AADT/e//Gf7O/2T+pP+s/nz/7P5d/x//Uv9E/13/Wv98/2T/rf9r/+f/c/8jAIL/WwCa/4gAuf+oANj/uwDv/78A+f+7APD/tADa/7IAuP+7AJL/0wBu//wAVf80AUX/eAFE/8ABTv8GAmb/QwKI/3ECtP+PAuX/nAIXAJkCRACGAmcAZwKEAEAClwASAqoA4gG8ALIB0wCJAe4AagENAVYBLQFRAU8BVgF1AWQBowF6AdgBkAEYAqQBWwK0AZkCwAHPAs8B8wLnAQQDEQL/Ak8C5AKdArcC7wJ7AjkDOgJsA/wBfgPJAWoDpgE2A5cB6QKgAZcCuQFPAuABIQILAhUCOQItAmYCYgKSAqYCvALoAuQCGwMHAzADJQMlAzwD+QJNA7gCWQNwAmcDMgJ9AwkCnAP9AcgDDQICBDICRwRjApIElQLbBMACHgXhAk8F9QJsBf8CcAUDA18FCwM6BRoDCQU0A88EWQOTBIQDWASqAx8EwwPuA8YDxQOuA6YDfgOWAz0DlQP1AqEDrgK3A3ACzQM9At4DFALhA/UB0QPbAbIDzAGHA8UBVQPGASgD0AEJA9sB+gLiAQMD4AEeA9MBRQO/AXMDpgGgA4wBygN3AfEDagEUBGMBNwRjAV4EaQGFBHMBqwSBAcgEkgHUBKcBygS/AaYE2gFnBPUBEwQOArADJgJKAzoC6wJPAp8CZQJtAn0CWAKQAlwCmQJ0ApACkwJzArECQwLGAgQCzQLDAcMCiQGuAmIBjgJVAWwCZAFOAowBOgK+ATcC7gFFAhACZQIXAo4C/wG5AsYB3QJzAfUCEQH8Aq4A8wJbAOACIwDFAhEAqwIjAJUCWACBAqAAagLwAEsCPQEiAnoB6wGjAa0BuAFtAb4BMwG+AQQBvgHkAMUBzQDUAbwA6QGqAAACjwAQAmcAEgI0AAcC+v/sAb//xgGQ/5wBeP91AYT/WwG0/08BBwBVAXMAaQHrAIQBXAGjAbcBwAHxAdoBCQLvAQYCAQLyARUC2AEpAsUBOwK4AUsCtQFVArUBVgK3AVICsgFOAqcBTgKVAVYCewFpAlsBhAI0AaACCQG4AtgAyQKmANACcwDNAkIAwwIVALcC7v+nAsn/mQKo/4gCi/91AnP/WwJi/zQCWv8BAmL/wwF1/38BlP9AAbz/DgHr//UAHgD5AFYAGwGTAE4B0ACEAQoBrgE6AcABWQG0AWIBiwFSAU4BLQENAf0A0QDJAKgAmgCZAHsApABtAMYAcwD5AIgANAGnAHAByQCnAecA1AH8APgBBwEUAgcBKwL/AD4C7wBSAt4AYALMAGYCuwBcAqgAQAKPAA4CbADPATsAhgEAAD4BwP/8AIb/wgBd/5AATv9mAFr/PQCE/xIAxf/i/xIAq/9mAHD/sQA0/+gA/P4BAcr+9QCn/sIAkP5tAIb+BACI/pT/kv4s/6P+2P64/qP+0P6J/ub+i/75/qH+Bv/G/gv/8P4N/xz/C/9E/wr/Yv8K/3D/B/9m/wT/QP/8/v3+8P6j/uX+Pf7b/t391/6U/dr+bv3f/nL94f6e/dj+5v2//j3+lv6U/l/+3/4g/hf/5P05/7T9R/+Z/Uj/mv1B/7v9NP/3/SP/R/4N/53+7P7s/r3+Jf+C/jv/Pf4q//f98/68/aH+lv1C/o/96/2o/aj93v2C/Sj+fP1x/pD9rP61/cf+2/24/vz9f/4O/iL+Ef6v/Qb+Nv3y/cn82P1y/L39Pfyj/Sr8jP03/HX9X/xh/Zr8Uv3h/EX9Kf1A/Wr9Pf2e/Tv9w/03/df9MP3d/SP92P0U/cz9B/27/QT9pf0X/ZL9RP2C/Yz9e/3p/YX9Uv6j/bn+1f0S/x7+Vf9w/n//wv6T/wf/lP86/4z/Vf+G/1j/if9E/5b/H/+r//X+wv/J/tD/pf7K/4z+sf+C/oT/hf5O/5b+G/+x/vf+0/7o/vf+7v4c/wD/Qv8S/2f/Gf+I/w7/pP/u/rj/vf6//4j+tf9W/pb/NP5n/yr+Lf86/vX+ZP7K/qP+tv7u/r3+Ov/h/nz/G/+x/2b/0/+8/+T/FADk/2QA2/+rAM3/4QC7/wEBpf8NAY3/AQFz/+cAVv+/AD7/lgAw/3QAMf9iAEj/ZAB0/4IAtP+1AP3/+ABHAEABhQCBAa0AsQG2AMoBowDGAXQAqgEzAHsB6f9FAaP/FQFn//AAOf/gABv/5AAK/wABAf8wAf3+cQH6/rsB/f4KAgf/VAIc/5UCQP/FAmr/4QKU/+ICsv/MArj/nAKh/1YCcP8DAin/qAHW/lEBfP4EASX+xwDV/Z4Ak/2LAGD9iwBC/ZoAN/20AED90ABS/esAZ/39AHT9BgFy/QMBX/31ADv93QAU/b4A7/yZANT8cwDJ/E8AzPwzANv8IwDy/CMAD/0yADb9TwBj/XMAl/2ZAM79vAAA/tYAJv7nADr+7AA7/ukAKv7hAAj+0QDa/b4Apf2kAG39hAAz/V8A+fw2AMP8DQCQ/OX/Y/y+/zr8mf8Y/HX/+ftV/977Ov/J+yr/tvso/6v7Mf+h+0H/l/tP/4r7Uf93+z3/WfsO/zT7xv4N+3D+7PoU/tv6vf3k+nf9CPtH/Uj7LP2X+yX96fsw/S38SP1Y/Gv9YfyU/Uv8v/0c/On94fsO/qr7Kv6C+z7+dftE/oj7O/62+yL++fv6/UH8xv2C/In9rPxJ/b38C/24/NP8nvyk/Hz8g/xZ/Hf8OPx+/B78mvwE/Mb86Pv6/Mn7Lf2n+1P9ifth/Xf7Uv17+yL9m/vX/NX7fPwl/B/8e/zN+8z8kPsO/XD7OP1u+079ivtO/b/7Pv0D/Cf9S/wS/ZP8A/3V/AH9Dv0R/Tr9Mf1Z/WH9Z/2b/WP92P1O/RT+Kf1F/v38av7O/H7+pPx+/oH8Z/5n/Dn+U/z1/UX8nf04/D79J/zk/BL8mvz8+2785ftm/NH7fvzE+7P8vPv5/Lv7Qf28+4P9vPu2/bv73f21+/b9q/sN/qL7Jv6i+0v+svt8/tj7u/4Y/AP/cvxO/9/8j/9W/bv/yf3J/yb+uP9k/oz/ev5P/2b+FP8t/ub+3f3R/oH90f4l/eH+1/z1/pv8//53/Pz+Z/zo/mr8w/58/JT+l/xf/rb8KP7V/Pn98vzU/Qv9wv0i/cb9Nv3f/Uf9Dv5W/Un+Zv2I/nL9wP5//ez+i/0I/5f9FP+k/RH/tP0E/8X98P7V/dT+3/2v/t/9hv7Q/Vr+r/0z/oL9GP5M/Q/+Gf0Z/vD8NP7a/Fj+2vx6/uz8kv4N/Zz+M/2W/lr9hf58/XD+lv1c/qT9Uf6k/VP+kv1j/m39gf42/aT+8/zD/qv81/5t/Nf+QfzG/jP8qv5L/Iz+ivx7/uv8gf5f/aD+2v3Y/kv+IP+j/mr/2/6n//L+zv/r/tj/zv7F/6j+lP+C/k7/Y/79/lH+rP5I/mn+SP47/kn+Kf5I/i/+Rf5J/j7+bv43/pL+Lf6r/iL+tP4R/qz++v2d/tr9i/6v/Xz+e/11/j39dP75/HT+tfxx/nj8av5I/GD+L/xW/i/8U/5I/F/+efx7/sD8p/4V/d/+dP0f/9f9XP86/pD/mf60//L+w/89/7//df+r/5T/j/+U/3X/d/9k/0L/X/8D/2f/wv53/4z+jP9p/qP/WP67/13+2v90/gEAnf43ANP+dQAU/7UAWv/uAJ7/FAHT/yEB8/8QAfz/5QDw/6oA0/9mAKr/JQB3//P/Pv/Y/wT/2//O/vr/p/4vAJT+cACh/qoAzv7RABn/3QB6/80A4v+qAEUAgQCXAF0AzwBEAOsANwDpADIA1AAyALEANACJADsAYwBOAEUAcAA2AKcAOQDyAE4ATAF4AK0BsQAHAvYATgJAAXgCiQGBAsoBZQL8AS0CGgLnAR8CoAEQAm4B7AFdAb4BdQGJAbUBWAELAi0BagISAbwCCgHzAhUBBwMzAfkCYgHQAqEBlgLvAVgCRwIiAqQC+gEAA+UBVAPhAZoD6wHQA/wB8QMLAvsDFwLvAxoC0wMaAqgDGwJ0AyICPQMzAgkDTALbAmwCuAKLAqECoQKVAq4CkgKqApkClgKmAnUCtQJLAsYCHgLTAvMB2gLUAdsCwAHWArsBzQK+AcICxQG8AsoBvwLPAdAC0AHvAtQBGwPgAU8D8wGIAxACwQMwAvMDTwIaBGMCMgRqAjkEZgItBFkCEwROAucDSgKwA1ECcwNlAjQDhAL6AqYCygLFAqcC1gKVAtMCkwK7AqYCkgLKAl8C/AItAjMDBAJmA+cBiQPWAZMDzwF/A8wBTwPDAQsDsQHAApABfQJpAUwCQAE3Ah8BQAIOAWYCDQGdAhsB3QIyARoDTgFIA2YBZgN4AXADhQFnA48BTwOaASwDqwECA8MB1ALkAaoCCQKGAigCaQI5AlECNgI7AiECJQL/AQoC2AHrAbwBxwGvAaQBtwGGAcoBbgHiAWIB7wFgAeQBZwG8AXQBewGBASoBjAHbAJIBngCPAYQAhQGTAHQBzABiASMBUgGIAUwB5QFVASkCagFEAosBNAKtAf0BygGvAd0BXwHgAR8B0wEDAbwBEAGeAUUBgQGeAWYBCQJUAXQCRQHQAjsBEQMvATQDHAE8AwYBLAPrAAsD0QDeAr8ApAK5AGICwAAVAtQAxgHwAHcBEgEwATIB+ABKAdEAVAHAAEwBxQAyAdgABgH9ANEALQGcAGkBcACrAVMA8gFOADkCXAB3AnoApAKeALkCwwCyAuQAkwL9AGMCEAEsAhsB9QEbAckBDQGyAfAAtQHGANQBkwAQAmAAXAI7AK8CLQD9AjcANgNTAFEDegBHA6AAGAO/AMYC1gBYAuEA2AHoAFUB7ADeAPAAggD4AEsA/wA9AAABUQD5AHwA6AC0AMkA6QCgABcBbgA3AToATgELAGAB6/9zAd7/hgHr/5oBEgCrAUsAsgGNAKoBzACMAfwAWAEbAQ4BKgG4ACwBXQAjARAAFQHb//0Ayv/eAN//tQAXAIUAYwBTALUAJgD5AAMAIgHv/ykB6/8OAfX/1wAKAI8AHwBAAC0A9f8tALH/GwB7//b/Uv/F/zf/jP8w/1X/O/8m/1n/Bv+I//X+v//y/vz//f4yABT/WQAz/2oAWf9bAIL/LACr/97/zv9+/+T/F//n/7n+1P9y/rL/TP6F/0n+Wf9m/jP/l/4Z/9f+C/8V/wj/S/8L/3D/Ef9+/xf/dP8e/1X/Jf8l/y//7P49/7L+S/97/lP/Sf5S/x/+Qf/8/SD/4f3y/tH9u/7Q/YH+4f1M/gf+IP5B/gD+iP7s/dD+4f0I/979Kf/d/Sj/2/0I/9T91P7K/Zr+wP1n/rv9Rf7A/Tn+2P09/gf+Tv5O/mT+p/57/gr/j/5n/53+tf+k/uT/p/7w/6T+1v+d/pr/lP5F/4v+3v6B/nH+d/4D/m3+oP1m/k79YP4V/WD++vxn/v78df4e/Yz+Uf2q/o39x/7M/d/+B/7p/j3+4f5q/sX+kP6a/q/+a/7H/kT+2P4w/ub+Nv71/lP+CP9//ib/sv5M/97+e//8/qv/Cv/X/wf/+P/5/goA6f4QAN/+DgDk/gsA+f4LAB7/EABP/xIAgv8QALH////R/97/3v+u/9j/df/C/zv/pf8I/4z/5f5+/9H+hP/O/pz/2/7C//X+7/8X/xcAPv8yAGb/PQCP/zQAtv8fANv/AAD6/97/FADC/yYArv8zAKH/OQCX/zcAjf8vAHv/JgBd/yMAMf8vAPn+UgC5/pAAeP7nAEL+TAEe/rQBD/4OAhv+UQI6/nMCZ/53Apn+ZQLJ/kMC8/4eAhX/+gEz/+ABUf/HAXD/sQGW/5UBwP9uAfD/PQEfAAMBSADFAGIAiQBjAFgASgA6ABIAMgDF/z4Aav9YABD/dQDD/o8Ajf6eAGv+oABc/pkAWP6PAFj+hgBW/oYAT/6VAEH+rwAv/tcAHP4HAQv+OQH9/WYB9v2IAfD9mQHu/ZoB5v2MAdv9dAHO/VgBwv05Abn9HgG2/QcBuf32AL/96wDD/eEAw/3UAL39wACv/aEAm/13AIH9QABk/QAAQv27/yD9ev/9/EL/2/wb/8D8Df+r/Bz/o/xL/6X8lP+y/O7/yfxHAOT8jQAE/bUAJ/25AE79nABx/V8Aj/0RAKf9vP+4/Wv/wP0l/8L96f68/bz+q/2c/oz9hv5f/X/+Jf2D/uL8l/6e/Ln+YPzi/i/8EP8O/Dr/AfxZ/wr8af8i/GP/SPxC/3L8BP+e/Kv+yfw+/u38xf0L/U79H/3m/Cf9m/wj/Xf8FP15/AD9o/zs/Ov83fxF/dP8pf3N/P/9zfxE/sz8a/7J/HT+w/xd/rn8L/6v/PL9pfy0/aD8gv2l/GP9uPxa/dX8Z/38/IP9Iv2s/T793f1L/RL+SP1F/jb9cf4g/ZL+Dv2a/gr9if4b/Vj+RP0I/oX9nf3X/SL9M/6h/Iv+KvzU/sr7A/+K+xH/bvv6/nH7xv6M+3z+tfst/uL75f0O/LL9OPya/V/8nv2D/Lb9rvzd/dr8C/4L/T3+OP1y/mH9rP5//en+jf0l/4z9Uv9+/Wr/av1n/1r9RP9W/Qb/X/20/nj9Wf6d/Qb+x/3C/fD9m/0S/pr9Jf69/SP+//0N/lP+5P2r/q799v5x/Sz/M/1H//r8Rf/J/DP/o/wX/438/f6J/Oz+l/zp/rj88P7i/P/+Ev0Q/0H9Iv9t/TP/kP1B/6z9Tv/D/Vr/1f1p/+X9dP/w/Xj/9v1w//X9U//r/R//1/3T/r/9df6j/RT+jP3A/X79kv1//ZD9jP3D/aX9Jf7G/aT+7P0t/xL+p/80/v//Uv4sAGr+LAB6/g4Agv7e/3/+q/9y/oH/XP5m/z7+Wf8b/lX/8v1S/8f9Sv+e/Tr/e/0f/2P9/P5a/dP+Zv2r/oj9hv69/Wb+//1M/kL+O/6B/i3+sf4f/tD+Df7d/vf92v7h/cr+0P2x/s79kv7i/XD+Cv5L/kX+Kf6L/g3+0P75/Qj/7/0t//P9O/8E/jT/H/4c/z3+//5Z/uL+bv7O/nf+x/50/s3+Zv7i/kv+Af8p/i3/Af5d/9r9jP+4/a//pf3D/6X9v/+8/aX/6P18/yX+SP9q/hH/rP7e/uT+tf4G/5n+Ef+G/gD/f/7X/oP+of6T/mb+q/4z/sb+Df7e/v/97v4H/u7+Iv7f/kX+x/5q/rT+hf6r/pP+tP6T/tH+iP78/nr+Lf9y/lj/eP50/4/+fv+1/nX/4v5f/w3/Rf8q/zT/N/80/zT/S/8o/3X/HP+u/xj/5P8f/wcAL/8HADr/3/87/5f/L/86/xH/3f7p/pz+x/6J/rv+sv7Q/hT/Df+d/3D/NgDr/78AZAAbAcUAOgH1AB8B6QDYAKgAggA+ADoAv/8cAEf/NwDv/osAxf4HAdD+kwEI/xICYv9tAsr/lgIzAIgCjwA+As8AvAHlAAsBygA7AH8Aaf8UALH+nv83/kL/Ff4e/1P+RP/v/rv/0/93AOEAWwHoATkCvgLlAkQDQwNsA0cDOgP6AsYCewIzAu8BoQF6ASwBMgHeACEBuwA9AbQAbAG0AJABqwCVAY0AcQFZACoBHADWAPX/mQD8/48ASwDJAOcASgHDAfoBwgLCArcDewN3BAkE4gRUBOAETQRvBPgDpgNnA6oCtwKvAQ4C5ACOAWoASgFRAEoBnACJATkB9QENAnUC7wLxArwDVANSBJIDkASjA2MEewPFAxcDvAJxAl0BkgHU/4wAY/6Q/1X94f7l/LL+Iv0Q/9r9zv+0/pcAVf8VAZn/JQGj//AAzP/WAHMAPQHJAV0CowMXBIEF8gXIBk4HBge1BzoGHQfPBOMFcAOwBMYCKAQtA6QEggQDBiYGpwdVB80IggfrCKIG+AcHBU0GIgNbBEUBdAKh/8UAZP5z/7X9mv6d/Uf+Df5q/u7+/P46AAgA9gGhAf0DpgPkBacFDgf/BvkGHQd4BcUFuwIiAzb/p/+I+/X7Y/jD+G32vfYS9lb2YPee9xT6Uvq2/fn9tAH9AVsFpgXrBzYI2QgbCf4HNgi4BecFyQLzAhIARABf/qj+Nv6r/r//cACjApMDDQY3B+UIMwpDCpgLxgkCC7sHxAjaBKEFAQKEAuH/KgDW/vn+2/7r/qX/r//GANMA4AHpAbcCsQI3AxQDVQMLAwMDkwI5Aq8BGAGJAPb/d/9F/+j+af8w/34AZwBYAlECiQR3BIQGSgbGB0gHBQguB0EHBwa6BSEEuAPTAXQBX/8X//D80fy5+vz6CPkD+kH4Pfqu+LP7UvoS/tX8uwCZ/+wC3gH8A/0CkwOdAtQB5QBk/3T+Kv0w/Pr76fpM/Bn7HP7A/PMAcf8iBIUCAwdfBR8JjwdHCuUIfQpfCeYJGgmtCDkICgfoBjwFWQWMA9QDSgKhArIB/wHXAQQCnAKcArcDiAPIBG8EcAX2BGkF2gSdBP8DJQN3AkcBhABa/3X+sv2h/I38S/sF/Jf6FfyJ+pr8A/tg/dT7LP67/ML+dP38/s790P62/VP+Ov25/Yn8Qv3p+zj9qvvU/Q78Kv84/SMBGP96A24B0AXeA8QHBAYHCYwHbwlICAIJOQj7B48HsgagBoQFvAWyBCQFUQToBEUE9QRZBBQFRQQGBdoDnAT/AsEDwgF9AkgA+QDH/mT/av3v/Uv8sfxt+7H7wvrl+jf6Pvq/+bH5T/k6+fT46fjJ+Nz47fg4+X/5Dvp/+lb70fvh/EH9bf6S/rH/mv98AEoAzAC2AL4ACgGSAHsBkwA2AgMBSAP5AZkEYAPkBfIE1wZRBi4HJAfIBjUHtAV+Bi8EKAWGAnoDAQG7Adf/LAAi//f+3f4v/un+yf0Z/6T9QP+b/TP/if3e/lb9R/4B/YP9mvy8/D/8HPwR/M77Kfzm+5b8Y/xJ/Sf9Jf4D/vf+wv6W/zr/5P9V/9T/C/9x/3D+0/6e/Rn+wPxq/QP84fyN+538f/uu/OL7F/2q/Mf9qv2d/qv+av94////7/9CAAYALADN/8z/XP85/9D+jf5E/uX9zv1Y/YH99fxk/cf8eP3Q/Lv9Cv0f/mr9lv7k/Q3/Y/50/9T+tP8f/7j/Lf94//b+/f6D/l3+7v3A/V/9Uv0D/Tr9/vyN/Wf9TP46/l3/WP+PAJAAoAGjAV0CWwKvAqQCoQKJAlkCNgIDAtsByQGhAb8BpgHsAe4BQQJpAp8C9QLZAmIDyAJ+A0oCIgNYAUQCBwD9AJP+iP9B/Sr+UPwm/eL7nfzy+4r8XfzO/Oz8Mf1k/YH9lP2N/WH9SP3U/Lj8C/wB/Dv7VfuW+uT6QfrK+kj6Efun+qr7R/t5/A/8Xf3p/D7+xf0H/5P+tP9O/0IA9f+8AIsAKQEQAY4BhQHrAewBQQI+AogCbgK1AngCxQJSArQCAQKJAo8BSgIJAf8BhQC3ARsAfwHd/2YB0/9wAfn/mgFAANoBkAAhAtMAWQLuAHAC1ABWAn4ACgLy/5ABRP/4AIj+WADV/cn/Qf1f/9f8Jf+a/Bv/hfw7/5L8e/+8/M3/AP0mAFj9fgC7/cYAHP7zAHD+AAGv/ucA1v6xAOT+ZwDb/hsAw/7b/6f+uP+U/r7/nf7y/8P+UQAH/80AVf9OAZr/uwHC/wQCvv8eAov/CwIw/9YBuP6FAS/+HgGl/acAJ/0lAMb8pP+N/DP/hfzh/qv8u/73/ML+Xf3z/sf9Pv8f/o//Tv7R/0v++f8Y/gYAwv35/1393//9/ML/tvyk/4/8hf+D/GP/iPw3/4/8/P6Q/Lj+kvx6/qP8Vf7T/Fz+Lf2X/rL9A/9R/o3/7/4hAG3/ngC0//MAsf8QAWT/8gDe/qEAL/4qAHf9pP/T/CP/Wvy//h78g/4f/HL+U/yG/qj8rP4L/dj+cv0B/939KP9I/k//sv5+/xH/tP9T/+L/Z//9/0T/9f/s/sb/cf50/+j9CP9j/Yz+7PwD/n/8cP0W/ND8p/si/C77bfu4+sL6V/o4+i767/lW+v352Ppq+qr7J/ux/B/8yv0p/dP+KP6x/wD/UwCn/7gAGwDlAGQA5QCNAMMAngCNAJ0ASgCLAAQAZwDD/zIAi//n/13/hv86/xX/G/+a/gD/I/7f/rX9tv5a/YL+Ev1E/tv8+f2v/Kf9ifxV/WH8Dv07/OH8G/zX/Av89fwS/DP9L/x7/VX8vP11/N/9fPzb/WD8r/0f/GP9wPsK/VX7vfz5+o38wvqK/ML6s/z8+gD9Z/tf/e37wv18/B/+AP1y/nL9v/7U/RD/Lf5w/43+6//8/oEAfP8pAQQA0QGEAGUC6QDQAikBCQM6AQoDHwHUAtsAdAJ6APUBCgBmAZT/1AAj/0oAu/7K/1z+X/8H/gj/u/3J/nr9oP4+/Yb+Df1w/uT8U/7D/CX+p/zh/Y/8kP18/EL9cvwK/Xn89vyZ/A390/xL/Sn9pf2X/Q/+GP51/p3+yf4O//r+WP8I/2n/9/4+/9H+5v6l/nT+gf4E/m7+sf1y/ov9i/6W/bb+zf3s/h/+Jf94/ln/x/5+//b+if/5/nX/yv5E/2n+/P7l/af+T/1P/rv8/f07/Lj93/uD/a/7Yf2u+1H91ftT/SD8Z/2F/I/9Af3K/ZL9GP42/nX+6P7e/qD/TP9MALn/3gAfAEgBegCGAckAnQEJAZcBNwF+AU8BWAFIASEBHgHTANAAbgBnAPP/8P9z/3///f4l/6j+6/6B/tj+iP7l/rL+AP/o/hf/Ev8b/x7/Bv8E/9j+yv6g/nv+Zv4m/jT+2v0P/p799/1+/eL9cP3C/Wr9jP1f/Tv9QP3U/Ab9X/y1/O/7XPyZ+wv8dPvY+4370/vs+/77hfxZ/EH90fwI/lj9wv7b/V//Vf7b/8L+PgAp/5AAj//aAPb/HAFcAFgBuwCFAQsBngFKAaYBeAGdAZoBiAGuAXABsgFVAZ4BNwFxARgBJgHwAMIAxQBRAJMA3v9kAH//NwBC/xAAM//p/1H/xf+T/6D/6f94/z0ATv94AB7/iADm/mMAqP4LAGf+kP8s/gr/Bv6W/gH+Tv4l/kD+cv5q/tr+vf5L/yP/sv+C/wEAyf8zAOv/SgDn/0wAwv9EAIj/OwBH/zsAEP9HAPL+YgD3/pAAI//PAHf/GgHp/2kBcQCxAf0A7gGFARQC+AEhAk4CFAKEAuwBlgKxAY4CZgFsAhEBNwK4APUBXwCtAQcAZAG2/yIBcP/nADT/rgAI/3MA7v4vAOL+4v/m/pT//f5S/yj/L/9q/z7/x/+J/0EAEQDQAMoAZAGZAewBWwJSAu4ChAI2A3oCJQM+AsYC5wEzApABkwFUARABQwHGAF0BwgCaAQMB5QF0ASgC+QFOAnMCUQLJAi8C6wL1AdsCtAGoAoEBaQJsATQCegEfAqMBLwLbAVsCEAKZAi8C0wItAvoCBwIGA8UB8QJzAb8CJgF/AuwAOwLNAPwBxQDHAccAngHKAH8BxgBqAbYAYAGjAGQBkABxAYYAhAGGAJABjACQAYsAdwF6AD4BTADlAAMAdACq//3/Vv+Z/yX/YP8w/2r/j//G/z4AcQAvAV8BOwJsAj0DdwMKBFsEiAT9BK4ETgWCBEgFGATyBIkDYATyArEDaQIEA/oBeAKvAR4ChAH2AXAB+QFnAQ4CXAEeAkQBEAIaAdYB2wBwAYsA5AAsAEcAxf+r/2D/Jf8K/8f+1P6k/s7+x/4L/zb/jf/n/1EAyQBAAb8BNwKmAhoDZQPNA+sDRwQ6BIsEYASmBG0EpARwBJAEbARtBGAEPARLBPgDKAScA/IDJQOjA5ICNAPlAZ8CJgHiAWIAAQGl/woAAP8R/3z+Kv4i/nH98v3w/O79r/wN/qr8TP7d/Kv+Rf0p/+L9zP+y/p4Auf+nAfYA6AJdAlIE3QPKBVQFKAecBj0IigfeCPwH8QjdB2gIKAdUB/EF2gVjBDIEuAKVAioBMwHo/ygAEP97/6T+H/+Z/vr+zv7y/h7/8P5m//D+kP/z/pb/B/+E/zf/av+Q/2D/HAB6/9gAwv+7ATsArQLYAI4DgQE+BBwCowSPAqkEwwJWBLICtQNcAuICzwEGAiIBQwF4AMMA8/+gALH/4gDG/4QBNgBnAvMAYgPdAUMEyQLWBIkD9gT1A5wE+APMA4kDpwK+Al8BtwEeAJwADv+W/zr+w/6o/TT+Wf31/UL99/1Z/Sn+k/10/u79xf5f/g7/2/5P/2b/l/8RAP//wwCGAGQBKQH8AecBfwKuAu4CbQM6AxAEcQOSBLwDBwUDBGIFPgSmBXAE2gWPBAAGnwQiBqMERAa8BHYG4QSxBuwE3AbPBOcGZgS3BpoDOgZ6AnYFAQFsBEX/LAN7/eIBwvutAFn6uP9t+SX/8/jy/vL4Iv9++bz/g/qvAL37ygEL/fICS/4KBF//+wQGAJ0FLQDlBRIA/AWa/9YFEv+nBcD+nAWd/rcFwv4HBgD/dwZk/wkH6f+7B3wAfgg2AVwJ6QE6CpcCDwsoA8YLfwNNDJcDmAxmA58M8QJkDBAC1QvQAAILZP8QCgD+KwnJ/HYIAfweCOH7Rwgv/MwInfx7CQ39OAqQ/fkKF/6pC5n+PQwf/70Msf8uDUwAng3WAAgOegGHDvMB+w4QAkUP6QFoD0oBPw9/AO4Oyf+SDhT/KA5w/r4N6P1iDY39Jw1g/Q8NIP37DMz86Azv/CANPf1yDXL9ug20/QUOhv0QDlz9Eg5V/RkOL/0BDvz82Q11/IAN/vs2DfD7Lw2I/JINhv0/Dlb+5g4m/5wP3/9UEIQACBE6AcUR7gF5EjYC4BIHAu0S7wHgEs8BrBKVAUoSjwHzEbkBtBHhAYQREgJ1EUMChxFVAqURRwLHEVkC/hHhAmgSZwO+EjwDohJ7AiESyQGZEVQBKxGqAJ8QPgAyELYAOxAGASUQTgH/D64B0g9WATYP2wCDDsUACA6FAIQNLQAJDVwA6gyNAOAM3gDxDNsA2gwhAdwMKgGpDCMBUQwBAlUM6AG/C6QCjAviAhQLfgJRCiEDJApOA8YJhANvCZoCdgiaAV8HBwL0BpACjgbKAX4FmQBVBLwAEwQBAqcENwNvBdsDEAbBBNwGLgbXBxAI2giHCV4JFAoWCUkKUgigCeEGQwlvBWkIqwOIBmIBtwZAAHYFev4tBM38PATy+/ED/PpxBHv65QLq+IwC+/e/AdH2IwHK9UQCvPUiAZD0WwEx9OUCm/SwA7n0OgTN9OoFkPW4Buz1BgcP9pgI4/bqCZT3kQtu+E0NSPkbDpb5mA0W+Y0MJ/iMCwv3UAsc9gML7PTPCRPzdAd98OwFR+4wBYDssQNo6swBOuiyAKfmaQLB5hEC/+VRAT3lewEr5aMBQOViA0fmYwT25isGEOhxBljoOgZU6B4GUejNBSXo4Aaq6N4FEOj1BQXo2gZi6IgGGOglB0noLAam57kEyOZxBJLmZgSM5osFOee/BgLokgeq6EEIUOn4CAPqgQmj6kMIU+qaB0nq/AhD67EJz+s9CaXr5Qfj6lUG4+l4BJnojwGp5ob/JeVA/hHke/7r4yP/NuQ9/3vknQCz5Z0B9uZVAjroqwHT6PwAW+nWAhnr4QM/7PgDvuz5AxntVQKP7FkBc+x6AIrstv/d7FsBoe5nAjTwEAOi8VED1PIlBEH0iwXe9eoETPZRAyf2YwPb9vgD1/eCAsf3hAKA+PIB5fh8/zT4L/1v95b72fbL+fv1bvgy9SP47PQr9s3zBfU780P0EPOT9K3zB/Wa9Jv1zfUZ9h332/Uq+JT2y/mw9iX7IPgv/W73D/6C+Mz/Y/rhAR35OgJQ+MwCBPceA6z4DAXh+dAGfPnLB/z5QAl++y8Lgvy4DO/7Ng1C+2gNzfnuDM35BQ1Q+C4MLvbyCjX3bAuv9jULDPWZClL0rAp98loKnvIyCwH0vgxS8yQNmvJcDSvyhw2o8W8NPvE5DX3xSQ1e8ScN5vDuDCDxNQ3I8FUNfPCbDULxgA6m8S8PUPFlD5zxxQ/98wkR2PXRERr0ixCl9F8QrPTzD33z+g6N9eMPAvWgDy717g88914R8/iqEv75lBNh+PcSdPgTE6X3ixJy9SERY/Y8ERP3IBGl9mEQh/bFD1n1mw7R8S8MAvClCifwFArP7zAJb/FDCYPxeQjF8EAHqfBqBk/wkwXZ79oETO9DBIPxSAVB8yYGxvNlBqn0xgZn9oEHg/fLB834FAje+r4Ix/pECGv7PAgU/EcI9/yECDb/gAmPAhML2QQNDAMDzgoNAWMJvwFDCdoCOAlHA7AI+QMsCJoCfgYRAbAEdAHlA6v/AAJk/F//hvyS/u/9fP5+/Xf9WP2k/BH9y/sc/Sf7O/2R+kX8ZvlW+q73q/eN9dL2avRm+q/1Lf2z9uj7z/UD/OX1bfxZ9qr+5fejAmP6SwUc/NcHnv0fBzb9qwdJ/T8KS/7gCar9sQkc/YEJl/yiCtf8zwqu/HIKUvzuCwD9Fgrz+8kJr/tUCsr7AApX+8kHy/kXA+H2XQOT9v0FkPcACFn4ugcP+MwFC/cGAib1WQBq9GoCqPWtA3j26wZS+GUISPnyCVz64Au8+9YKofv7CCP7ZghM++sJd/yICgP9Ggtf/XAK8Px3Csr87Qra/KAIiPsHB6/6eAUA+qkE1fmBBif7nwcl/JUIF/2bCRL+CglB/lEIY/54Bvf98wS//f8D0P0JA9X9qAOZ/pkEZ//1A0H/EAJf/pL/Kf0R/oz8Sv+D/aAAu/43A8oAoARlAtsEfQOyBoEFsAUJBtcEowYJBbgHpwRqCIEGKwqDCWUMywkGDVcIlAzLB3MMlQdXDFwImwzCBwAMbQVfCh8EMAkrApoHxgBOBh8B+QVK/5YEqPtjAq76vgGT+zkCRPqoAe/5sQGl+k8Cavv9Arj8+AP6+mIDUPvuA4/8BgUv/eEF5v3lBuv8Hgdg/rcImf88CnUAlAtAAlwNtAPfDqsC6Q5AAYsOuwSIEEQFvhBdAusOfwH3DUgCtA1IBPEN+QPfDLQCPAuQACIJa/+WBwf/ggbR/JAEB/0DBPP51gH691kARPozAcf5pwDB+N3/aPhu/y35kP/a+BT/P/p0/wf7d//++gf/x/sD/wD8tv6o/Kz+YPmg/Cb6yvwi/LT9ZvzR/eX9sf7v/eL+hf/z/5oAvwAHAqgBVgLaAbQE9gIYBl0D7gO4AeIDCwF+Ao//0ALv/tQBm/2eAbP89gMn/UEDBPyCA2v7lgG4+cf/IPi0/3v3SgAt94sCtvd1AWv2+ABb9XQAPvSx/nzy+f1d8VP84u+o/Jzv9/6J8Pz/5/DH/7PwxwAq8ekCN/KhBAnzAwSX8hoEffKaBJfyCQOS8WUEHPITBtbyewd18ywIuvMXBoryuAUw8rQGbvKYBWXxZwQr8EQEYe/5BYfvUQmX8KsGoe7PA7jsEwSf7AQCcusJAevqbgK26yYFO+1LB3bumAe37vQF8O3yBHrtzQRw7ZwEV+0CBPzs5QPg7HMGLe6nCdzvGAom8OMHGe/IBrDuSgSX7RgDNO3bBGvuQAZ573YI/vBUClbydAtG89YKQfOuCFvyxgX78IEEYfAJBaLw4AX38JwEHfDWAWzuZAHt7aj/weyX/XXr3Ptt6jj7HuoB/UbrG/5H7JD+J+2U/OvsovrW7MT8+O4O/zfxRwL386EFzfYCBYz3HwQm+OABAPgSAAD4jAIg+iwGsfy+CH/+gQkm//4Hcf7JAzb8FwI9+3wAVfrm/fb4yv8O+l0BIPvQADr7Kv/l+qX+QvtYAVr9hAEV/gb9QvxC+CP6EvY3+dz2vfks+Hv65fdm+gj4ofr39+n63/VW+nnyT/nW8HX58fTa/G/5owDH/O4D2v8YByb8mQbs+akGM/7ZCRD/5wqo/XMKO/1KCqr64Qgp+xAJlPzMCYn5RAjA+AYIlvgrCN/3DAj+9tcH2PT2Bjz1dgfU9qoI8/WxCMDzKQhk87oIGPV5CqT2KwxU9VEM+vVoDUT4NQ8c+qEQKvr3EKj1zA689HUO+fdGEKn5RxGy9tgPKfUyD2j2FxDH9RYQtveRERj6aBNm+8gUM/rgFHj4phSv+l0WAPxkF877Whe7/J4XtvoQFiD3fBNo984S3vcvEm/2nhB/9OYOVPGzDKru+ArH7usKqu1sChTtXwoq8FwMTPFeDRPyMQ5d9MkPw/PaDyPz6w97844Qn/EcEMPyVBFl9u0TKvspF27/GBq/AGYbmQFQHEoA7xs5AY0cjwAnHEH9MxpnAQUc4wXoHb8Ewhw1BN8b4AKRGksBHRktAWsYl/3cFTb8YhRW/zcVEQC0FCb8sxFL+TwP9PgeDuj4Ng0p+YcM3PcWC+r24Qli81sHQ/QyB3z5YwlJ+dUIdPeIB972DQcH+rgIDftsCdT7Hgpn/UkLV/uFCpP97gus/qUMmf0bDOwA0w0jA/EOiQa3EAIKlxKxCAESrQebEfYGWBG0B8ERbQd9EYUFMhBNCDUR9AwPE6cNtxKxCFUP9QUbDTcF8AtpBUoLjgezCxUGPAohBpYJXgWECBsFswcTCRoJbQmYCOQInQdqCKkGvwN6A6j+EABa/in/nACk/+ADsgAABbYAiAT//9wG4QCdBHv/kwBA/UcBl/17A8P+7ASJ/3EIYAGBDHEDFg4mBLQNwgPXCPkASwn2AFUKPgFtCXsAzgrhALgH2/5LCS//9Qnm/swHA/2RBoP7WQR1+XsFMfk3BMf3+QSW92EKCPpbDun7ow+G/D0NSftoCMf4CwR19swDMfbDBG32sAWC9l8LAfmsEEX7yhFX+yAO9PjLCMP1xgXe8yUArfAE/+3vHwUL8+QMDveiEvz5gxNP+gYQRfjVC8r1kQk/9MMFz/H5BvDxSwgL8hEIQPGACtHxNQt28dAJC/ACBfDsjAG26hn+rOiW/2jprgId66oDwOu6BnXtFweq7fgImO7kCG7u5QWx7E0EuOuWA0brCgBr6RL/BelHAufqVAO06z8HCO5+B2Xu4QQx7QcDUOwNAMjqj/+L6tQBzuvaBRbuWQcu79AGWO+TBULvaQXF73sHbvHFCI3yHgXm8LIAqe5HAmfv5AMI8FUDc+9MAqHuOgPp7lEGdfDPAzXvtf697HX9buwZ/CTsNv627aEFC/IwBzvz6wPL8a8B0vC8AHjwlQCE8Cb93+7h+3XuL/4S8Fn9N/Bk/oTxDgHN82QAYfTAAHn1QP949dL5P/No+gf0o/6X9s3/cve+/5r3T/199tT74vUf/cT2IPyD9jP63vVN+Fn1s/ed9WP6sPdj++/4Cv+U+1wCCv4z/n/8LPr3+oz3HfoE+Nr6WvkI/H/5mfwe/IL+7ACmAcgCTwPy+3UAfvhp/6X5vgB89Sr/o/Ge/Q/0Of9V+rwCO/ziA7z7ygOK+FsC3PLA/zH1iwHo9i0Df/VSA6j1YgR79tMFl/lsCL363glt/nYMJgDODf78WwzH9h4Jz/DnBRPz/wYm9pEI7/ePCfD2PAmh9/UJ7fWTCTvxvwdC84gJhfb0C3H5Ew7v96INgvd5DcT1Tgxz85sKN/JeCUXvRwe99NAJ0fbXCnn24wqY9eQKIPKuCU/0fgtu9CsMPPMGDJj2Gg64+mUQcPu2EML6JBAi+wUQVfvADzv5Qg6W9oQMjfWwCy70vwoQ8fIIt/ErCdf3SQxS+ncN0PkKDaL5wQyh93kLY/SDCSTyEAik848IMPqtC+L+xw1w/58NT/6FDJT6AApL+kcJaPlBCM7zyQSb8KMCjfXPBEH87wce+/IGY/gmBZj47wQ7+f0ERPnFBOz79AU4/OUFC/n9A7X6mgSQ/lEGYALxB/IFWwm7A6IH5fnKAe32e/83/HQBNv6qAQ0A0wGc/9cAPvpY/QD6pPzi/K/9MPdO+rP1N/ku+9r7uf38/OL+Z/3O/af8bQNp/9cHfwECA6v+8P2x+yf6YflI+if5TgAW/KAHw/8bBtT+OgVB/rIG6P46Bfn94Qiv/ykG/f3PAN76BwO2++EGaf0GC0D/PQsD/y8JjP27COL8kwW9+ncCkPjGAif4MwRQ+JYDa/e5/lf0u/7p84QDHfaEBoP3oAR49mn/yPMi/kXzIQEO9QcFWvcUA5T2VAR+91wI2PnWCc36Rguo+8sGUvnPBDv4Jgbb+A0GufhRA0H3dgNj93EGIPnXBRb5tAdw+kEJp/s5BnT6ygIB+QwGCvudCKv85AgU/RYK+f0MB6v8iASs+yUE0fsGCDf+Kwkm/xMEwvy3AcL70wMV/eUHcP+SCAsA0wXo/r8BJv1p/1/8DQI+/kAE4f8EBbgA8wQQAbcCMgC4BQsCxQdcA88DhgFjAYgAnf/o/xEAegDWAkQCsgKCAkEBCgJqA20DeAZABTwIXgb4A1EE4f7eAUX/ZQLa/RICqAAVBDQChQVdADYFnAGABokBAAc6AsgHZwGfB/X+gAYb/BsFSfvGBOL9RgZMALoHlQIpCUwCRgn9ANkIEQElCQP+xgdc+hUGu/sGB6/7Mgdg+ywHYv9YCbsA/wlmAKcJQABLCXT9egfi+sIFQfuhBZT9pgaW/ZUGC/zaBWr9xgZZ/ooH2v4OCGL/gQg7/uoHOf9GCI/+lQeU/BEGF/3PBQX8vwRf+wQE+vsaBC/+LwXnATcHwP9ABoz7PAR+/OUE/fw9BQ39OQWG/UgFpfx/BHT+BgUBAd0FoQIwBqr/GAQq+rEA+vic/7P5lP93/LEA7P6uARQA/QF7/1sBpP8KAev/tQBQ/ED+2/tm/cb9yf2e/y3+hAAl/kL/Ev3b/Hv72vuy+qf+7/vTAVz9UgRi/iEDaf1bAI/7Qv+Q+rv9UPnM/m35HwCr+ZT+ZvhcAOH42QNG+vwD6/mcATv42P3R9VX9GvW0/mD1AQCd9WwCcfbgAkP2BgP29fwEqPYeA2P13/9u85kAlfNjAcfzIQT+9DUHXfZZCLP2gQh99gwHZPXZBN7z/wMB82UEw/IhA6Px7AQr8v0E4PGuA/rw4AR98aQDyPDMAkzw4AI/8LQEEPE6BSDx1gMj8BMDeO/GA5vvNgSp77QDTe+HBsXwBwcV8XAG2/D0BjvxEwVU8LUEL/AHBuDwmAWU8JUE7O/sA2vvPARs774FHPDdBSPwyASi7x8Edu+qBg7xUAez8c8EtPCyBPPwJAVy8UsGSPJpBoTypAbE8pgHWvMoByjzEQUT8u4C9PD1AXzwagDI75ACIPE+BFfyiQNr8sUDFvN2A4nzhwS19MICV/RP//7y7v4m88L/0vNzAeD0mgKf9asAw/QhALP0wgJl9i8B9/UZ/s/03/yv9Cb81/RT/fn1HwDt96QCrvlIAtz5+AEF+mcBB/qh/2b5af4V+R/9yvjv/af5yv6Z+mn+7/pi/wX8of/D/MX+9fyj/Qb92/vG/Cf8nv1p/n//tAHlAUQC0wIQ/7cBmv10AZT8WQFE/RUCSf7zAsP8dwKk/L4C2/w+AyD7zQKh+ZACXvkLA2D4MgNa+WYE9/roBUv6JgbQ+WgGsvg6Bmb4YgZg+J8GxPb8BVz3gAYL+iIITvsNCVL5TQgr9vYG8PUuB9z2AwiY98EI9/dQCRX5Rgq5+ogLf/rTC8v52QuJ9wULPPcsC1n4BQzq+IsMYPkBDeb28Atk9vULs/f/DKX46w2H+FQON/cdDsP2WA4t9/sOifeHD+32eg8S97sPK/fjD7D4wBDw+XYRoPllERH5RREF+PUQcvkCEir5LhKM954R8/aHEff1IxGU9wUSivqEEwr8LRQe+4MTFPk7Eon3ORGw9yER8PitEdj4khHj+SESlvsWE9H7TBOk+0gTj/q+EoX5KhLV+LYRTPnOEZT6TBLD+jISOPq0EeL5TxFB+84RSfwgEnz7fBG1+V0Q+vjTD8L6qhDN+ycRxPsWERL8KxGz/GIRzfxAEZD84hDl/UkRQv+yEZL/jRF8/rQQGPw4Dyf8Dw8f/ukPvv+NEGYCrxHvAqERjAF/ELYAnA9q/vENUv52DUj/mw1L/swMlP9CDVEB/g2XAfcNPQIbDogCAQ7oANMM6f5iCxn/DAvl/wULUgFVCzYD8gtpA7YLZwLgCnABDQq4AdYJgQLNCbUCXgl0AqAISgLoB8MCkgcCAzYHnAMvB1kEXAfyBJUHWAZLCBQGJQgrBaMHBgYGCNMGVAhYBuoHHQaVBx0H1gfQB94HXglECGYJyAf8BvEF3QW+BG8F7gPSBZ0DSwZwAxQHhAPJB6AD5Ad0A1QIdwMeCBoD2QekAvwGygEpBuIAEwZMAPkFqP/eBQD/TQal/mgGLP7uBXX9Bgel/ZsILP6TCXD+lQcw/SsFv/ucBlr8Gwj8/IEJjP3+CZr96gjQ/IQIWvy3B6v7/wYA+4QGcfrIBj/6NQik+gcJq/ozCUv6Agmr+e4IC/mRCDr42gc6974HlvYUCEb2jAgq9nsHWvWhBTf0+wVF9CsISPXBCe31lQmU9U0HD/QOBgnz1AeV83sHC/NgBiryYwb28f0FovGjBurxDgaX8ZAFSvEMBnnxAwZQ8e4FD/GwBa3wzAV68MMEue85BEzvQQXF7zkGRvDXBqHwsQaS8IQGfPDgBJnvzwMB75YEYe82BC/vXwRQ7/YEsO+PBQ/w4wVC8OIEt+9ZBF/vQwO57rECXe7eA/fuNwQ079oEqu9sBq/wywYa8XsFpfAJBBnwcwP47+QBUe98AL3ubQFo7ysCAfCFAmzwDQP38O8BofBxAA/w///97wAAFvDW/wvwXwBY8DkB2PDiAMvwUQDA8HT/tPBR/yvxM/+58UX+2/EY/9Tyhf9187T/1PMHAC30hf8J9KD/O/SU/2v00QBe9QcB4vUz/2j11P089bX8N/Wq/Un2f/5F90T/MfiVAGP5yf95+Vj+Pvlw/NH49vsz+Xj8Jvo//L36IP3k+2T9q/yv/WP97/39/bj8u/0q/MD9MfwK/iD8Qv6J+zf+k/oG/lz6SP6v+ub+x/p6/8r5iP8H+bz/ivmdAMn5UgG8+dEBPvkHAhn41gHE9wkCh/dFAmD3jwIs+FwDFvlBBEj5zAQ1+LAE0PfxBPP3fQWh980FH/cJBvP18QVe9rEGfPfLBzP4ogi4+FEJGPhQCSL4kwnL95UJgPeRCb/31gmF9+YJGfhwCkj41Qpc+b4L1/rcDMv6HQ0m+vIMZPgQDCT3UQtL9rEKyvU5Cu31JQr39SIKl/caC2P4xAsM92ULQvZRC/D1bQvX9YgLNPa7CyT2jgvx9S4LtfY1C133GguU97sKl/dHClb2PAnY9DMIGvVBCKz2Kwmu9+oJmvisChz6sQvy+78M3vwgDWj7CAyG+YUK3Pf5CNv2sQdn9zUHJ/jeBvL4qQaJ+YAGwvlSBkT57gUD+cUFbfn7BR35uAXJ+cwFuPrUBeT6VAW4+yQF8/vBBMD7UgTk+0UE5PtOBNT84QQ9/qMFZv6TBVr+MgUx/o8E7v28A3/+VAMG/mYC6fw5Ae/8vACc/jYBsv90AY/+lQDC/nAAGP9ZAOH+6P+y/+n/4f90/yIA7P6E/9j9a/6B/Jf9YPsS/AX6VfzK+ev9aPoO/+H6lv8I+4v/0PoAAMD6CgHr+l0BsfoRATf6RwEp+osBU/oTA1b7owUD/SkHMP4HCAH/YQh4/88I0/+qCK7/uwfm/pwGzP0lBVP8zwRW+3QEUvrPAzr5vwOX+BsDzvfNAlf3oAIO9/kBmvZwAtf25wO495kEVvhcBJ34AgTy+CwElPkpBZv6zQbf+ysI1fw5B2f8+wWq+14GqPvkBR/79gRS+hcFH/q8BU/61AVg+rEFiPqIBeL6LQVS+9MFX/xLBlL90AYw/lEH4v6jBsP+wQVf/gIEav0HA9T8LwPe/P0CyfzZAtP8/AGZ/H0Brvz8AWP9uQJJ/jADC/9VA5n/rgMqALgDeAD2A8UA9QPeACgDiAAYAhsAzAEyAFEC2gAAAjMBFQLUASID+gLxA+wDKwRwBK0DagQ8A0gELwNEBAoDLwSoAYEDlQAYAwMBnQNkATwE8QEMBYkC8gWjApkGQwFzBnv/AgZS/04Glv+tBiYACgdAAAYHd/9xBsr+5QXl/UMF6fymBBL8MwQE/D4E6/zbBPX9lgWc/iUGDf+ZBjf/6Abv/vYG1/4YB43+EAfh/kEHR/9ZB/X9YwZE/ZwFEv6HBQT+9QTt/OQDpfxdA1/8/QKG+3UCxvuaAo38FQPp/FYD6fxgAyX9ggMl/X8DOv2JA/r97gNM/hgEHv+EBB7/dwR4/gMEk/7eA/z9SgNL/h8DGP8wA+v/RwNIACgDT/9mArL+6AF6/SkBVf0EAVb+dwF6/mMB9/5fAfz+9QCG/6cAq/8BAOv9R/4P/QP9vPwR/FX8MPux/Nj6D/2q+nX9oPoE/sn6Af61+vL9nvo9/rP6SP6U+tv9I/qL/av5fP7N+e7/KfpVAYX6LAKh+p0BD/qrAdv5AQLQ+ZABU/ngASb5owIY+b4CkfgKAwr4NwNg92wCLfYvAkv1EQEF9D7/f/Ld/t3xi/5u8VH/tvGdAGLy1ACN8tEAnPIRAcHy8wEn81gCN/OrAi3z+AIa800DEPOOBJPzoQUS9LsGpvRVBwj1Xgcg9fEG9vRlBq/0kga69BsGXfSTBebz/QRg82wE1vKyBMfy0wSs8vwEpPLXBHjyvwRR8osEDvI6BKjxnASL8UAE/vCOA0PwYgJd7+8Acu72AHfu1gCU7hkAge5sABDvDQHM74EBYPCGAiHxXQOo8d4D4PGhA5zxRAK38JoBNfD4AVPwzwLP8IIDYfG5A9bxLwMG8m0CMfKhAufyGgI383sBbvNZAlv01AOH9ZIEQfaHA/31xQLb9XUC8/URAgH21AEk9s0A3PXFABn29QH39skCp/fFAuj3WQL69wcCJvhfATH4pAA++LT/OPjy/lP4if6h+IP+Jvne/tv5+v5o+g7/6PqF/gX7N/4x+xH+X/tL/SX7U/1L+079Yfuy/C37CvwB+xj8T/uk/AH8M/xS/Ff7g/xc+rP8C/pC/fn6cv7l+5n/VfxxAOb8UgE+/QsC2/vXAXn6mQF/+g0C6/qoApD7UgM3/PED6PyPBEv9BwX9/C0F9/v/BBb78wQH+2IFB/vgBXv6EwZj+fgF8PgoBrL4aAb691kGhvdjBsf3xQaW+GwHoPiqBwX5Hggz+XcIUPhKCGD4pAiU+B0JUPnrCcn5oApv+GwKFvc9Ctn2owpa92YLg/fuC0X4ugzv+GsNk/iEDcr44A2Q+PcNmvgqDoL5xw65+QEPlvkBD1n56w5T+e0O7/k/D+z5Pw8c+dkOmPklD+n5Yg8B+f8Ow/j6DlX44A40+PIOrPhYD234XQ9j+IAPDvkBEGH5UBDv+DEQw/gxEO34VhBy+aIQ5fnbEHz5lxBc+XMQePluEIj5ZxCW+WkQAPqqEHz6BBFm+hkRD/uUEYb76RG7+/8Rf/xDEgP9QxJg/RUSwvxTEUf8ohCQ/F4QBPyxD+b7TA/h/IMPkP2ZD7H9bA+g/S8Phf34Dqj97g7u/QMPSf4yD1b+Rg/e/R0P7v1DD3z+qg9I/yUQlP9FED7/8A8I/4gP0f7/Dun+hg4D/wEOyf/TDXUAog0YAPIMdAC7DKEAgQzCAFgM6QBHDIsA/gvKAAwMGwEgDH8BLwzJARkMHALnC2MCjAv6AbsKfwHPCfYA2QiTAYgI5QKrCAAEzAgABfkI5wSqCJYEUgidBDUI1AQ2CP0EMAhUBUEIwQVbCJ8FJQgRBjcIDQYGCIAFhwd3BUcHVQX0BowFyAaQBX0GlgUsBvIFBAbeBZ0FiwUQBREFbASWBMMDSgQ2A6EEAAMrBesCLQWTAlgFXAJBBo8CJgfGAkQHlQJlB2ACmQctAt4H9gE9CMABNwhMASgIzwBNCG4AaQgRANAHX/+aB+v+1Ae9/vIGB/68Brb9OQfO/VAHu/3qB/X9cAgm/gcI1f2MB3D9igcz/dwGf/xSBsP75QaC+z0HDftNB2j6egfV+V8HLvnFBlz4KAak9/wFRPc6BjH3nQZC9/EGUveBB373Dgif90MIg/fdBwX3dgd99l4HHPYNB5/1zQY09c0G9vSTBy310gcp9VsH0fT0Bof0owXH84QFpvP4BdHzkwWC850FZPNWBRDzhAXw8rQFzfIcBUDyhQS88cUErfEOBjTyTQY08u8F4/GpBaPxKwVG8dAEAvFOBLLwNQSm8DIEs/BiBObwRAT38FUDmvAAA4HwuAJg8J0CRvBFA4bwJgTc8EQFVPH/BZ7xuAVv8cUE8/C/A3rw3gIe8GUC/e/bAdHvAQF578IAcO8oAcPvhAEW8J0BUfD2Abfw+gH/8M8BO/EOAr3xwgH+8agBYPKyAdTycQEc80gBZ/OCAFPzAwBZ8x8AqPNWAAL0kABh9GQAkfQ6AM30KAAg9e//aPV//5T1Of/S9TT/J/b5/lD2//6O9h//0fbr/t/2TP889/j/w/fy//f3wv8j+Cj/LPge/g74cf03+PP8ivjd/Cb5CP3w+TD9vPoU/V37qPzG+4n8Qfw2/Ib84fuy/Nf78Pwx/Fj9ify8/UH80/1c/C3+6ftP/qf6G/7z+UL+fvmZ/qL5SP9r+kwAKvtFAWv78gGX+4gCa/voAjP6uALX+HUC9Pd1Aif4CgPK+NkDXvmZBLL5LAX7+CsFB/mFBWD5BAYY+TAGFfmFBtH4vAao+AoHuvh+B1b5OggL+gIJcfkMCaL46gg0+OgIk/e4CPv2fQia9lQI4/aACGD4TQlL+c8JzfiWCVf4YwlJ9+MIQfZoCI32owhq9y8JifjnCT75cAoY+Y4KQvhVCoL3Kwp5914KefeMClX3nAqC98YKPPgnC7X4SwvG+CIL5fjtCpT4awog+NAJy/dKCZ735Qjb98sIhfj/CI/5ewk++tYJVvrnCc35owmW+PwIuvd7CKj3UQjz90EIvfhZCN75gQiP+lEIs/rEB5T6CQcW+h8Gm/lIBen59QRx+t4E7PrgBLL7JAXb+ygFefvrBDf7vwQw+60EWvukBHH7fgTs+3oEZ/xiBKz8HwTN/L8Dg/wjA4X8rwLE/F8CGP0bAgf9oQHl/BsBgv32APb9vgDF/rwAf/++AFL/VQBp/x8Azf8bAAQAAQDW/67/pP9L/6D/7/7l/6f+wACj/jIBZP4aAeT9CQFy/S8BL/2BARH9ygH9/B4C+vwGAsb87wGU/HUCtvyyAq78KAI4/J0Bv/tjAXH7kwFh+5oCyvtnAxj8mgMV/KsD9vtfA5f7GgMu+9MCuvrWAmr6FANB+mwDM/o9BHj6rQSd+uIEsvo2Bd/6SgXr+gYFx/qmBJf65wS/+mcFEvv0BXn7SAbQ+wYG3vu7Beb7EQW2+6oEmvvrBMr77gTN+wIF1PvqBML7hASN+04EfPsKBHT7FASl+0cE/fs5BEL8gQS//AYFXf0HBa/9LwR//UUDNv05A0/9owOb/QAE3/1DBBn+mARp/t0EvP6LBM3+ygOs/u4Cg/5uAov+eALU/gYDXP/DA/b/AARMAPsDhQCLA5MArgJ8AOgBhABwAb8AgQFFAWMBqAFHAfkBngFtAuQBuwIGAuICcAGdAr4ATALbAHoCCQHGAgABEQPsAGwD2gDWA/kAXgRDAfEEYwFcBTIBiAW1AHsFSgBpBUAAfgUpAH4FAwBqBRQAZQU5AFwFbgBUBV8AJgXJ/7sESv9nBAr/SARY/vwDqP27A7z95AMS/ikEQv5OBFz+VgR//lQEQf4QBO79tAPi/XsDXP3/AuT8iQLy/FwCEf03Ain9DgLp/LgBufxwAev8agH9/GYB8PxsASD9qgEe/eQB2/wGAkH9fQLb/fYCaf5DA8D+RAN7/sICU/4vAt79YgEb/XEA7fzo/+b8k/8R/X//0f3W/+v+bQBp/7EA9/5mAHD+8P/Q/Ur/hv2x/g3+a/6u/ij+H//M/Tr/Uf3d/q78fP4l/Gf+2/tJ/qD78v1M+8z9Dvv//fP6QP7L+pL+nfoj/4j6uf90+uj/Nvqo/8v5L/9S+f/+BPlZ//v41P/2+DAA0PgyAGr4EQDs9zIAlvdnAFX3oQAm95MA4/Y3AIP2QgBd9soAdfZFAXz2iQFZ9pwBDvaQAav12AFu9f0BHPXDAZ70CgJv9F0CWfS5Alv0RwON9C8DdfTDAjf0WAL38xECwPM6ArXzZwKf86MCh/MDA4LzKANg8xwDK/MyAxDzHgPn8ugCsPLKAo7yiQJe8qYCZ/LxApXy4AKa8soCofKmApzyewKH8kcCW/I7AjHydAIg8osC+PGMAs7xWAKa8T0Ci/F+Asfx1gIk8jQDkfJOA97yTwMY8xEDJPOIAv7yQwLu8g0C5fL9AfPyOwI186ACmvPhAvbzhQL+86cBufPwAHnzDQGU82QBwfOeAdnz/QEO9PEBH/SVAR/0AQEf9DkAGfTX/1r0zP/N9J3/LfVO/3X1bv/t9cD/cfax/7P2af/O9u7+x/bX/vP2Kf9e9zv/tvcS/wD46f5d+DH/Bfk9/5b5ev65+cL92PnD/Un6Zv75+r/+bfuC/oL7MP6C+1j+w/sH/1L8M/+r/Ob+1Px//v386f0X/WP9QP3G/F/9O/yN/eX72v3m+1j+D/zs/vD7Wf/r+83/jfsGAOT6CADO+ksA8PqeAO/62ADm+g0B8vpSAQH7owEY+wACLftpAgX7uwKl+vkCCvofA6D5ZwN3+dkDd/lfBNH5FwUE+rcF6PkoBoP5aQY/+bAGsvlIBxv6ywf0+fEHfPncBzD50wdJ+f4Hd/k2CJH5cAi8+cIIQvpXCYj60wlu+h4Ka/pwCu35dAp5+XIKY/mYCkL5twpq+QMLyvl2Cw764wvE+QwMMPkMDOb4LAza+GQM7fieDPP4yQww+Q8NfPlfDbP5qg3t+QEOy/ksDnz5Qg7s+DEOXfgWDjH4Hg4x+C4OkPhdDt/4eQ40+ZEOnfmxDq/5pw7E+aUO0PmiDhL6wA57+vQO2/ooD6D7kg9O/PMPg/wSEA/80g+7+54PJfzHD1n8zA9q/L4PbfysD0/8jQ9E/IAPJfxwD1L8iw94/KIPgvygD978vQ8+/c8Pgv3ID539qQ+5/Y0P0P1zD5D9Ng8N/doOsvyZDrn8iw4K/aAOpP3VDhH+5A5k/tkO2/7VDt3+jQ7O/j0Oof7kDWb+jQ32/qcNzf/qDYQAGQ75ABsOKAHrDUABoA0VASUNCwG3DEcBcgySAT8M1wEZDBUC/wtcAvgLiwLtC3QCuwv5AUoLpgHgCrcBnAr5AWkKYwJECokC+AnWAsEJSAOdCUMDPQkTA8sI0QJYCMACDAi/At0HgQKgB3sCkgf9As8HzQMsCEgERwiJBCgIyAToB9cEdAfhBOwGFAV0BroFPgYwBvsFmQbDBU4HygVBB4UF9AY6Ba4GDgVZBvIEbAYYBRsGCQWwBd0EqQXMBNoFuwQ3BqAELgY1BOsFmQPWBQkD1AWCAt0FCQLoBZwB9QU+ASgGCQGTBv8AeAa5ADIGYgAlBigAjAWc/xsFGf9qBfL+EAbw/q0G5f7gBqX+sgY3/m8Gxv3aBrb9tQfo/R4I4v0vCLH98gdc/cgHFP2kB9D8Lwdh/OgGBfz4Bs37WAe2+9MHpPveB1X7jAfX+j0HY/rMBuP5PQZa+S8GFfk6BtX4KQZ7+EAGLPjbBZb3UgXs9hgFdfbxBBX2/QTf9SgFy/VHBbz1ZQWy9ZMFsvVqBYL1xQQJ9TkEl/QzBGX0mARn9OsEYPQRBUb0+QQW9LsE2/PBBMrzuAS185wElfOSBH3zfQRa87gEXfMcBXLzSgVq8wQFJ/OfBNbyfgSv8nsEn/KhBLTyhASy8goEjfKkA3jyZQNy8mADgPIfA13yjwL/8QECmPGvAU/xwAFC8bkBN/GmATTxqgFJ8dsBefF3AuLx1wIo8tACOPKhAjTySAIh8tYBBvJqAfjxXAEm8nQBcvKEAcfycwEW8w0BP/OcAGTzPgCR8xUA1PMzADD0WACH9HQA0vSmACP10wBv9ZcAhfU7AIn1AwCe9dj/ufXh//D1xf8W9qv/SPbU/6z2u/8B9xH/G/cU/hj3m/1h98L9/vfy/ZT4IP4V+Qf+XPnN/Xn53f2u+Qb+5fkE/gX63/0b+tf9Tvr1/aj6BP4S+979dPul/d/7jf1n/EX93vy8/DT9OPyI/dz76f2x+1j+kfvC/o37MP+h+5z/fvvb/0/7BACG+1YAl/uMACr7hADO+pYAXfq4AAX6BgEm+q8BNPpiAir6DQMS+qcDvPkNBFL5UgTs+IEEyvjBBMb4AwXV+EoFTPnGBc35SAYW+q0GLfr0BiL6IQcU+kEH6PlGB4r5JAcz+f8GVvkaB7X5WQfa+YcHB/rGBx/6CgjA+RcIJPkGCGj44wed97MHTPfBB6n3KwhW+MQI4fhLCeP4igma+JMJP/iACc33Rwma9xcJjfflCLb3wghI+NUIzfjkCB356Aha+fIIbvn2CEn56wj3+NAI4/jWCCr5BwmY+T8JLvp3CaT6hwml+j0JS/qtCPP5EAjR+YsH/vk2B0L6/QZj+sYGs/rBBgP7zQYD+7wGGfu/BgX7rQaP+mMGV/o5Boz6QwbL+k8G7fpEBuj6Gwbi+t0F/fqaBSP7QAVg+9cEnftYBKX7sAOz+wYDD/yTAt78cwK9/X4CD/5iAt/9IgJ3/dsBJ/2uATj9sgG4/eABa/4OAu/+BwJS/9MBjf91AaP/+gDT/5AA1v8bAL7/q//u/3j/RQBz/60AiP/YAIz/pwBj/1wAKf8OAOL+9f+o/joAjP6/AHv+TwFd/qsBFP7JAaP95wE2/QcC2vwJAoj8FAJc/BUCTPwGAkz8EgJj/AYCZvwcAmb8hQJ0/NYCWPwNAx/8MgPY+24Drvv2A8T7TgTh+z4E5PsHBOb76wMB/BMEQfxFBIH8KwSM/N0DdPyXA1r8bANO/H4DYPyPA3H8mgN//PsDtfwwBM38DgSv/PgDjfwNBHf8TQRw/GAEUvweBA/8AwT3+z0EJvxiBGr8VgSs/CEE6fy3Aw/9YgM2/UcDZ/1VA5b9jAPA/cUD3f38A+/9GwT3/ewD4v2hA9H9pAMB/uADZ/7dA8D+sQMX/6EDhf+hAwEAqwOEAIsD6QAXAxoBmgI7AVkCcwEjAqQB7AHMAckB9QGeARICnAE3AqcBXAKhAXECqgGJAnsBggI9AXECLwF9AiEBiALlAH8CagBYAgoARALh/1IC0/9wAtT/mgLM/78C2//xAun/HgPu/0ADAQBgAxwAdgNTAIkDagB7A0QARAPU/+QCH/9qAqv+IQJj/gMCT/4VAqH+cQLv/tkCCP8oA/b+WwPd/oED6P6oAxf/0QM9/+UDLf/JAyL/oQM6/4QDLf9LA9H+5QJi/nQCB/4LArz9pgG7/WAB3f0tAQv+AwFA/ucAF/6mALn9WwBV/RcA5PzU/6H8qP97/Hz/fvxV/6v8L//d/Pr+I/3K/mb9nP6F/Wb+jP05/qT9LP6//Tf+zP1L/hL+gv5i/rb+lv7K/gv/5P6v//b+HADN/ikAXf7d/7b9Yv/6/Af/Wfze/uT7pf50+zT+8vrU/Xz6uP0s+s398Pnr/bb58/1r+Uz+S/nv/lD5Kv8k+Uv/8Pig/9r4/f/L+GQAwfiXAJr4qgBc+KYAC/h0AJ33XQA393AA4faZAJH2tQA/9rgA6fWvAJ71lgBj9cIAaPUsAan1jgEA9hECefaoAgX3IgN795MD2PcABBP4BgT395oDe/fyAsH2MgLq9YQBFfW+ADX06f9W82D/pvIq/yryKv/R8T7/ivFm/1nxmf878fn/SfGgAJDxOQHn8dMBVvJAArzyQwLw8i0CFfMHAibz7AEw8+8BOPPvAS7zBwIk8zYCI/NsAivzcwIw82wCSfOvAqnzGwM39IED0vSyA1L1pgOh9ZUD0vWJA+j1aQPP9RQDgPWdAg/1KQKd9LgBOPRPAfPz1wDH8zAAovN7/43z7/6Y87b+y/PT/hr0Af9b9P3+bvS0/kz0Ov4P9Av+AvRZ/kz0sv6y9ND+DPWy/lb1kv6h9aj+B/bF/mv2tP6y9o/+6vaN/jX3wP6d9xj/IPhq/6v4fP8m+V//mPk5/xT6Dv+T+vL+Ffv1/pf7/f4H/Ob+S/y2/mv8d/51/Cn+dPzJ/XD8Rf1p/Mz8dfyK/Kv8dPz8/Gb8TP1E/In9BPyq/ZP7pP0c+439x/qB/Yz6fP1/+pP9qvrU/ff6Of5P+7v+f/s+/3T7uP9J+zIAIvuvAAT7MAHc+qEBl/r1AUj6NAIf+n8CJfrgAk/6VAOZ+tsD7fptBDr7/ARJ+2oFTPvQBWf7PQZh+5IGY/vkBoP7PAee+4gHkPu1Bxb7pgdQ+m8Hj/k/Bwv5PAfS+GwHp/ipB4D46Ad7+CwIXvhSCDX4WwhQ+HYIhfiWCI/4oAib+LEIp/jNCLb4+QgV+WEJgPndCbL5Sgrp+cYKFfpJCxn6uwsm+jEMM/qfDDf69wxG+j8NXPpwDYr6lg3V+rENG/u2DVb7og1++3oNr/tYDeT7Pw3s+yAN2PsNDbn7Ew2U+zYNZPtsDQv7mA2/+skNl/oDDob6OA6U+mYOtvqIDgT7qg5g+70OjfujDqL7bg6y+ysOvPvhDcb7oA3E+2kN1/tTDRH8aQ1O/JYNefzHDaX8+w3m/DkONv13Dmb9oA6S/cUO4v36DkX+NQ+0/m4PGP+VD0T/jw9R/2UPav8sD3z/3A5r/2YOfP/3DdT/pw0RAFAN/P/gDMP/dwyy/0QM1v9NDOX/ZQzN/3YMwP+HDPP/pgw9ALAMegCPDMIAVQznAPEL5QBwCwEB/woeAZkKLwFACkgBAgp6AeQJ7AH+CWACKAqVAjoK0wJXCiMDeQpiA4cKpwOLCtcDcwrgAzkK3QPyCcwDoAmmA0YJbAPnCEEDkwhEA1QIdgMiCNAD+QceBLwHXgRxB5wEKQe4BNoGzASYBugEcQb5BFkGEAVVBjMFXgZDBVcGNgUuBj0F9gVbBaoFagU8BYcFwwS7BVIE1wXhA8oFcQOmBRgDjwXrAp8F8QK3BQ0D0gUwA/gFUgMRBlsDPQZUA2gGNgNUBuECLgZxAh0GBAIoBqEBQQZHAUAG4QApBnUABgYLAOcFqv/qBWT/DAY0/08GGf+kBgb/6gbl/hcHsf4WB2P+7wYG/rUGqv10Blj9RgYf/TYGA/03BvX8Ogbh/CgGsvzoBVn8qwXv+58FlPvBBVD7BwYs+zoGDftABuz6KwbO+vgFrPq/BYr6pAVx+pUFT/qMBRz6mgXc+aQFhvmtBSL5vwW9+LIFT/iZBeX3iwWP94QFTfeLBR33ZQXf9hQFjvblBE/2zwQY9qoE1/V4BIn1WQQ/9VQEAPUwBLP0+QNk9NcDMPS/AxX0wQMa9NQDOPS1Az70dwMu9FQDHPRWAwz0ggMC9MkD/vMUBAH0TQQF9E4EAPQYBPPzzAPv83QD9vMCA/bzhALq8ykC4/MRAufzPgL783EC/vNnAtXzMAKT8/0BXfP1AVTzCgJz8xsCqPMaAuLz/AET9McBNPSCAUL0OgE89PoAK/S7AA70fwDt820A6fOGAAn0sgBJ9N0An/TbAPP0nQA09VkAdvUcALf16//x9dP/J/bQ/1P2+P+C9kUAtvZ4ANX2cQDX9k4A1/YeAOn26P8V96r/V/dj/6v3Lf8T+Ar/hfj3/vL43/5J+Zn+dPk+/ob5Bv6o+ez94fnm/TP62/2R+sL99vql/WP7fv3N+0n9L/wf/Y/8C/3y/O38SP21/Ij9kvzM/Yz8G/57/GL+QfyP/vP7sf7G++b+xPs0/8r7i//h+/L/IvxzAGH89gB7/GQBefy/AWD8BgIz/DsC+ftqAq/7kwJj+8ICI/sCA+b6SgOu+pIDfPrUAy369gPR+QAEkfkJBID5HwSk+VEE0vmQBPT52QQb+jIFKvqMBQv61gXX+RQGsflPBpP5fQZt+Y8GV/mSBmP5kgaP+ZgGw/mgBtv5ogbc+acG0fm4Brn51wak+QcHhfk9B2j5dwd0+cIHmPkQCNT5XAj6+Y4I6fmRCNz5iAjQ+XQIuPlYCLr5Rgip+SkIgPkACIj57gfE+fsHFPoTCEX6IghW+iQIYfoiCHL6HgiK+hMIlvruB5D6qQeP+lEHjProBqD6hAbH+iwG7frhBTP7vgV1+7IFg/ujBW77kwVC+34FGPtmBQ77UQUm+zkFWfscBYX76wSk+6kE0/tqBBj8OgRp/BQEsfzsA/L8xQNB/aYDg/1/A6f9RAPD/QAD5P23Au/9YwLk/QkC3/3AAQb+ngFk/qcBzf64ARX/sQFM/5UBcf9gAZD/IgG4/+cAyv+qAO7/hAAlAHEALABLAC0AIQBAAPr/TADM/1MAlP9AAFH/OgAV/1wA8P5zAMX+nQCe/t4Af/4iAWD+iQFR/uQBPf4fAhv+TALz/UcCsf0zAmb9JQIj/QYC4fwKAr/8TALO/I8C6/x6AuH8KQK5/CsCs/yVAt38KwMS/bcDPv3sAz793gMj/esDIv3vAyb9vAMR/XcD8/xHA9v8SAPV/JUD8vzvAw/9CwQN/fUD9fzTA938yQPf/O8DC/0HBEH94gNn/a0Djf2JA739cAPp/TwD9/3zAun9yQLa/dMC3/0HA/z9QwMm/mADS/5tA3L+cAOe/k4DuP4NA8P+0QLR/p0C5f5mAv3+YAI3/48CkP++Au7/8QJMABwDpgAbA+IAAwMLAeUCKQG/AjkBlwI7AXACNwFYAjYBQwI3ASkCPQEbAlUB/QF0AcMBkAGBAbEBMwHMAfIA5QHQAAACtgARAsAAIgLnADcC7AAyAsYAEQKEAOQBOQC5Af3/oQHU/6EBtP+vAZ3/zQGU//YBrf8oAtP/WALO/2MCoP9LAmv/KwI9/woCMP//AVX/FwKC/zsCl/9fAon/dwJf/4YCOv+ZAgj/oAK5/owChv50Anj+XAJ+/joCnf4VAqz+4QGX/pcBmf5gAa7+OwG2/hwBzf4LAej+/wDy/uQA8P62AML+ZgBj/u//G/5+//z9IP/a/cf+nf1r/mb9IP5k/f/9nf0E/vL9IP42/jP+Vf4w/mf+IP6B/g7+k/7y/X7+u/1E/mr9Lf4p/VP+Bv2J/u38uP7X/Nj+vfzv/qT8EP+U/Dv/jPxu/4L8mf9q/J7/M/x0/9f7Pv9r+xj/Afv3/pf66P4x+vL+2PkH/4D5Iv8s+UL/2vhq/5D4if9I+Iv//feG/7/3hv+U94//e/eu/3j3vv9t963/TfeZ/yT3mf/+9rv/4fby/8f2PgC29sAAw/ZUAdz20wHv9iIC6fYlArr2CwJ99gACS/b5ASL2+AEE9uQB6PWrAcT1bAGp9TcBnfUEAZP1zQCD9a4AdfWnAGP1ngA49asAAvXHALz0zwBW9MUA3PPAAGrzyQAO87YAvvKTAIvyoACX8uAA4PIzAVDzfgHL850BMPSTAXL0cAGQ9EQBivQbAWX07AAm9MwA2/OuAJDziwBJ82oAFvNFAP3yOgAM82cAVvOrAMPz/QBB9EUBvPRbARX1NwFF9ewAU/WPAE/1LQBF9dH/QvWP/1P1Y/929WP/tvWX/w723f9q9i8AxPZ0ABH3fgA790AAPvfi/y73of8u92r/MPcD/xb3fv7q9vz9w/an/bX2cv299kT9zvYw/fT2Kf0n9zT9bvdk/dH3cP0q+HH9h/iX/f34qP1q+bz91fnp/Ub6BP6k+hX+8/oN/i372v1O+6f9cvt7/aL7Pv3V++L8BPx8/Dr8O/yM/CD8+fwU/HD9Dvzl/Rn8Wf4j/L/+BPwA/8P7Hv+G+zD/UPs7/wj7NP+8+ir/k/o3/3/6WP9y+oX/Zvq8/0L67/8S+h8A4vlPALH5fwCN+bUAfPn5AJT5WwHs+ecBbfqXAvf6WwNd+xQEk/u1BLj7SwXQ+88F/ftOBkf8zQZ4/DMHiPyAB2T8sQcS/MwHxPvuB2H7Awjm+gYIiPoNCEj6FAgl+h0IDPoeCNz5DQiU+e0HQfnGB/r4pwe5+IsHgvhzB5H4ewfX+KIHFvnGBzD53AcK+doH0vjaB6v48Qeg+CUIufh6CMr41gjc+D0JJPnGCXf5VQrQ+eQKT/p+C9X6EQxw+6MMLPw8DdD8vQ1B/RsOgv1dDoj9fg5t/ZIOQP2gDg39qg7y/LoO3vy9Drb8nw57/F4OQfwGDjb8uA1L/HcNT/w1DT/8+Qwp/M4MFvy3DA/8tAwA/K4M9fuiDAT8kgwj/HYMTPxKDGT8CQx3/MILr/yYCwH9jgtW/Z8Lrv3MC/39EQxM/mkMjP7FDK/+Ew3D/k0N1/5zDRD/lg1//70N5//LDSwAtA10AJgNwAB5DfAATg0BAR0NFQH4DEUB8AxmAesMVQHYDCoBvQwBAaMM0wB+DKoATQyaABcMowDaC6gAiwuuAC4LwADSCtEAdgrYABoK6QDICfkAdgkDAR8JFwHJCCgBbAhKARgIlwHkB/wBzwdiAtoH2wIUCEsDbAiWA8kI1AMsCfsDeQkTBKIJYgTBCdAEwQktBYwJlQU9CfgF2gg+BmgIbwb2B3QGhQd7BjAHpgYJB8MG7wa+BtMGhQafBhgGTQaIBeAF0gRSBSsEvwTKA0QElQPTA44DbgPBAyMDBgTiAi0ElQIoBDYCGATbARsElQFDBGkBpgRpASEFgQF7BZoBoQWtAaQFwwGYBeQBewUGAmMFKQJPBUQCTQVRAnoFWAK6BUoC+AUbAkMG2AGBBn8BtwYbAesGuQAXB1sASwcNAHsHyf+aB4b/sAdF/5YH8/5KB4j+/QYg/sMGxf14BmT9GAYA/c0FrvycBXD8bwU2/EEF+fsfBbz7HAWG+zUFVftLBR77XwXk+nYFrvqMBX/6nwVX+pIFLfpiBfz5DgXD+bIEkflzBHv5VQR++VgElvlgBK75WwS1+XAEtvmYBKf5vAR5+c8EKvnJBL340wRT+PIE+vcGBaf3BgVc9+oEEvfIBNL2pgSU9nEES/ZHBP71KASz9QYEZPXgAxn1rQPX9IkDs/RqA6z0JQOr9NQCufSSAtf0bgL+9HsCMPWhAlf10AJr9QMDcvUeA2T1HwNM9RMDN/X5Ai31xgIm9XACHPUbAh/14QE09cUBWvW7AYb1twGy9cAB2/XTAfv12AEE9skB7PWmAbf1jAF19Y8BO/WQAf70jgHK9I8BrPR9AZ70UQGl9BwByPTdAAX1jABS9SkApPXD//b1bv9I9hj/ifa8/rL2gv7Y9n/+CPeg/jz3zf5x9//+p/c9/+r3fv86+K//jfjN/9z4yv8f+af/UPl+/3n5X/+l+Vb/2/lP/xX6Pf9W+jn/r/o0/x/7B/+M+73+9/tu/l/8L/6//Av+FP3i/UD9v/1M/c79Xf3v/W39//1+/fr9nf3K/cn9f/0H/jv9Yv73/Mn+oPwg/y38Wv+z+3r/V/uU/xX7q//Y+rz/rPrX/5f6BACh+k4A0fq2ABL7MgFI+6cBavsOAnv7YgJ5+5wCZPu/AlL72wJJ+/wCQfslA0T7ZQNM+7gDP/sQBB77ZgT5+rgE3PoDBdD6RgXQ+nsFy/qcBcn6qwXK+q4FzvqnBcv6kwW9+nYFs/pcBaz6UgWa+lUFhfpvBXn6pwVw+vUFT/pBBhT6gAbb+bQGsfndBo357wZ7+fQGhfn1BqL58QbO+e4G+vnkBiX61gZa+ssGjfq/Brb6rQbV+pYG6/p6Bg37ZgY3+14GWftZBnj7YgaR+3MGnfuIBpf7nwaD+64Gcfu6BmT7uAZO+6IGNvt0Bh77NgYO++wFIPupBVL7bwWR+zkFy/sDBf770AQ3/KYEefyIBLn8bQTm/E0EC/0lBDv9AARr/dQDkP2hA679bQO7/TkDvP0JA8D95QLG/cgC2v2uAgH+mQIl/ncCPf5MAlr+KQKF/hoCtP4fAtT+LALw/j4CEf9PAjb/VAJg/0MChv8UAp3/wwG0/10B2P/2AA0AlQBEADsAbgDs/5cAsf/CAI3/3gB1/+4AY/8BAVX/HgFC/0MBKf91AQv/qwHo/t0Bxv4NAq7+KwKX/iYCe/4QAl3+7gE5/tQBFf7YAf398QHu/QsC4v0yAuX9VgL1/XUCDf6MAij+lwJA/qMCUv6kAln+pgJV/rcCT/7MAkL+6wI0/gsDJf4bAw3+JgP5/SkD7v0aA+b9FAP1/RMDEv4KAzP+AgNV/vgCcv7/ApD+FQOu/hwDuf4YA7j+FwOx/hoDp/4vA6P+TQOd/mMDkv52A4j+ggOD/osDkP6IA67+bAPY/kUDFP8bA13/9QKx/+ECDgDPAmQAsgKrAIkC2ABSAuwAIgLvAPUB4gDJAccArQGrAKEBmgCvAZ0AyQG0AOAB0wDsAfYA7gEXAesBMAHgAUEBzwFMAbcBVQGcAV8BhAFwAVwBeAEwAXsBCwF1AeIAXQHDAD0BqgASAZMA5wCGAMUAcACqAEwAlQAmAI0AEQCcABIAvwAtAPYAVgA6AW4AdwFuAKcBZADUAUoA+QEhABUC4f8hApf/GwJT/wECGP/RAf3+kwEH/0gBKf/zAGD/nQCj/04A3v8NAAsA4f8eAMn/CgC+/9f/vv+P/8P/Qv/O//3+2//G/uf/nP7r/3f+3v9c/sL/Sf6U/zn+Vf8t/gb/H/6r/g3+S/4G/vD9BP6h/Q3+Y/0l/jf9R/4b/XH+Df2c/gP9yf7+/Pz+Af0l/wD9S//8/GD/6fxj/8T8Zv+U/G3/Xfx8/yD8kP/l+6H/qvuy/3T7vv9H+8f/IPvQ/wH71v/l+t3/y/rk/7L65f+T+tv/bfrJ/z/6uP8U+qv/6Pma/7j5kv+F+Zb/T/mg/xX5tP/V+Mz/kPjw/0z4IgAO+EsA0PdkAJP3cQBa93wALveGABH3iQD99o0A9PaQAPP2kADx9owA8PZ+AOn2bADf9k8AzvYiALP29v+T9tf/cvbR/1P25P8x9hEADvZTAOn1lgC99doAk/USAWj1NAFC9T0BI/UtAQv1FAEA9f0ABPXzABX17gAn9eAAMvXTADj1xQA39bkAMPWyACb1rwAY9bUACPWtAOz0mQDH9JAApfSGAIn0dwB19F8AbvRPAID0SwCs9D0A5fQcAB/17v9X9cf/lfW1/9j1rf8V9rL/SPbC/2v20f929t3/avbh/0j22v8Y9sX/3/Wl/671hf+O9WP/ifVI/6T1Mf/b9R7/J/YB/3n22/7L9rj+Hfec/mr3g/6o93L+1/dn/vP3Wf7690j+9Pc5/un3IP7h9/f93PfF/eL3i/329139H/hC/V34M/2p+DH9AflH/Wf5bv3V+aD9RfrH/ar61f0A+8r9Qvuq/Xj7cf2g+yL9v/vE/Nr7bfz5+y38IPwN/E78CPx8/Bz8qvxE/Nf8bfwA/Yr8Kf2a/Fn9l/yS/X781/1P/Cj+Evx//tX73/6h+0X/fPur/2b7DQBT+2IATvuoAFD74gBF+wQBLfsVAQ/7HwHr+iwB0/pKAdj6hQHp+tQB8vorAvT6iAL2+usC+vpSAwD7uAP5+g0E3/pIBMn6cQS6+o8EtvqkBLr6tQTC+sYEx/rdBNP6/QTf+iQF6fpOBfn6fgUI+7AFDvvdBQj7DAb9+kQG8PqOBuT66gbR+lIHuvrCB7L6Nwiu+qQIp/r7CJ36NgmU+lkJlvppCZr6aQmh+lwJsfpLCcf6QAnk+j8JDftQCUT7eQl8+7QJrPv4CdX7QQr9+4wKHvzOCjD8AAsx/CILHvwzC/r7NgvU+zMLsfsuC5f7IguR+xkLovsQC8f7DAv6+wwLMPwTC2P8IguP/DoLsvxYC8z8eQvh/J0L9/zGCxf9+ws4/TUMVf1vDHH9owye/dYM5v0FDTH+IA10/iUNu/4eDfP+CA0N/90MFf+sDA7/dwwB/0kM+v4qDPz+GgwK/x4MJv8yDDf/SQw3/1gMIv9XDAf/Rwz9/jEMC/8WDDP/9Atx/8wLu/+dCwsAaAtVACsLlwDqCs8AqgrwAGsKBgEyChoBCQopAe8JOgHoCUsB8QlSAQAKWQEaCmwBPwqPAW8KvAGfCuwBxAomAtwKaQLgCqgCxgrhApIKDgNJCjYD9wldA6wJewNqCYkDMwmJAwwJfQPrCF0DzQg+A7AIKAOTCBgDbwgXA0AIKAMHCEsDxgd9A4IHtAM9B+QD+AYLBL4GJQSLBi0EXwYrBDIGJgQABjAEygVSBJIFhQRYBbwEGwXrBN0EFwWmBDoFegRWBVsEZgVDBGkFMgRqBSgEcAUkBHgFGwSEBQsElQXqA6MFtAO1BW0DyAUaA9YFwgLjBW0C5QUiAtYF5AG7BbsBlgWjAXEFoAFVBa0BPQW+ASsFygEhBcwBHgW7ASIFlQEmBVYBKwUEATUFpwA8BUIARAXe/1QFgv9pBTH/hQXv/p0Ftv6kBYL+owVY/o4FMf5tBQ7+SgXw/SsF1f0kBcP9MgW2/U8Fqv1wBZT9hQVx/ZoFRP2yBRX9uAXe/LEFofyZBWP8dAUl/E4F7fskBb37AAWT++cEbvvTBEf7yQQc+8kE8PrGBL/6tQSD+pIEP/pmBPr5OgS4+RMEfPnuA0X51AMU+c0D6vjMA7z4ygOH+MoDTfi+Aw/4twPb97cDvPeqA673jwOv92wDwPc9A9f3EAPw9+EC/ve/Avv3sgLq97sCx/fZApj3CQNn90ADNPdtAwf3iAPj9owDzfZwA8T2MAPE9tYCxvZxAsf2GALI9s0BwPaWAaz2egGR9nMBcfZ4AU/2hgEx9pkBIPakARn2pAEd9pMBKfZ6ATv2WQFS9jABZfYKAXj24gCD9r8AifayAJT2tACl9rgAuvbCANz2uwAF95wAMPd0AGD3RwCQ9x8AwPcBAO338/8T+Pn/N/gQAFr4KgB8+DMAmvgcALP49f/S+ML//fh//zD5M/9r+eL+rvmd/vT5ZP44+jD+avoE/or66f2a+t/9ofri/aL66f2n+vf9uvoI/uT6GP4j+yn+ePs3/t77R/5Q/FH+xvxW/jj9Vf6h/Uf++f00/kL+G/58/vr9pf7U/cX+qv3a/nr97P5H/QD/D/0Y/9/8O/+7/Gv/pfyr/6X8+v+r/E4ArPygAKj87gCd/DQBiPxtAWb8kgE+/KYBFfyqAej7owG8+5kBj/uTAWH7mQE4+68BEvvWAfn6DgLt+lkC8PqxAgT7EQMY+3ADJvvDAyz7CgQp+0EEIPtvBBT7kwQH+7EEBPvMBAr74gQS++8EG/vxBCL76wQq++UEJ/vgBBv74QQK+/IE/PoUBff6RwX8+oEFC/u3BSL74AU++/YFX/v8BX778gWU+90FovvFBaX7rQWe+5kFkfuMBX/7ggVw+3gFXftpBUn7TgVB+zAFRPsRBU/79QRo++IEgvvaBJ772wTG++sE9fsABSf8EwVY/BgFgfwOBaf89gTD/NcE2Py1BOX8mgTp/IUE6fx7BOb8dgTs/HQE+vx0BBf9bwQ+/WUEcv1SBLT9PgT1/SQEKv4EBFL+4QNk/rgDa/6JA23+VQNu/hoDd/7bAon+oAKk/mcCw/4zAuT+BAIA/9gBGf+vATD/iwFH/2oBY/9UAYX/RwGu/0cB2v9PAQYAWwEvAGYBUgBmAXAAWAGGADkBlgAHAZ4AxgCmAHwAqwAyALIA6//CALH/1wCE//AAY/8XAVL/RwFK/3oBSP+rAUv/1AFL//gBTv8RAk7/JQJL/zICRf89Aj3/RQI0/0oCL/9KAir/RQIt/0ACNP83Aj3/KAJB/xcCPf8JAjH/AQIc/wQCAP8SAuX+JQLO/jsCxv5SAtH+ZgLw/nUCHP+CAk7/jgJ6/5oCmf+qAqT/uwKa/80Cf//XAln/1wI0/8wCHP+4Ahf/oAIp/4wCUf+EAoj/iALD/5cC+P+uAhsAyQIqAOICJgD4AhgAAgMHAPwC///lAgYAwAIeAI8CRABZAm0AKAKQAP8BpwDkAasA1AGkAM0BmQDHAZMAvAGaAKcBsgCJAdoAZwEKAUQBNwEmAVgBEAFpAQMBZgEBAVEBCQEsARUB/AApAckAPQGWAE4BagBbAUgAXQEwAFUBHwBDARUAIwEUAPoAGQDMACYAmQA7AGoAVQBCAHEAJgCNABgAoQAZAKoAKQCjAEAAjQBYAHAAZwBSAGkAOgBYAC8ANwAwAAsANwDa/0AAqv9BAIX/NwBt/x8AX//6/1j/zP9S/5P/Rf9V/zH/Ev8X/8z++f6G/t/+Rf7Q/g7+0f7h/eX+wP0K/6r9O/+W/XP/g/2o/2790f9Y/ej/RP3o/zP90/8n/a3/H/18/xj9Tv8P/Sj/Af0Q/+n8C//K/Bf/pfwx/378Uv9Z/HT/OPyU/xz8r/8D/MX/5vvW/8b74v+h++z/d/v1/0n7+f8e+/z/8vr9/8f6+v+d+vD/cfrh/0H6yv8L+q//0fmZ/5P5i/9V+Yv/Hfmd//D4wP/R+O7/wPgeALn4RwC6+GIAv/hsAMD4ZwC2+FsAofhIAHv4NwBI+CgACvgbAMn3EQCJ9wsAUvcIACn3CwAR9xUACPcmAAv3PgAW91sAI/d4ACv3lQAt96oAJPe2ABH3uADx9q4AyPaZAJf2fgBj9l8AMfY9AAj2HADs9fz/3PXb/9n1vP/c9Zr/4vV7/+P1Y//g9VX/0vVV/731Y/+h9X//hfWk/2z1yv9b9ez/WvUEAGj1DgCJ9QYAtvXv/+310P8j9q7/UvaN/3T2c/+J9l//lPZS/5v2R/+e9jv/pPYt/6z2HP+19gr/vfb5/sb27v7K9uv+zvbv/tH29/7S9gD/1fYA/9n28/7i9tT+8faj/gr3ZP4q9yL+Uvff/Xn3qP2b94H9sPdu/bn3bv2z93z9qfeS/aX3p/2y97T91Pe1/RL4qv1k+JP9xPh3/Sn5Xf2I+Uv92vlC/Rz6Rf1Q+lH9efpf/Zn6Z/2y+mb9yvpY/eX6O/0H+xX9MPvr/GT7v/yi+5n85ft7/Cn8Zvxp/FX8o/xI/NX8OvwG/Sn8Nv0V/Gr9/fuh/eL72/3G+xf+p/tS/ob7i/5n+7z+Sfvo/i77CP8Y+yD/B/sw//76Pf8B+0v/Dftm/yL7k/8/+9f/YPstAH77kgCU+/kAoPtcAaH7sQGb+/gBkfsvAob7WQJ7+34CcfuhAmb7zAJX+/0CSPs8AzT7hAMi+9EDEfshBAT7ZwT8+qAE9/rKBPf65wT6+vwE/voOBQP7JgUF+0QFB/tpBQj7kwUN+8EFFfvxBSP7IQY3+1QGT/uLBmj7wwZ/+/8Gj/s8B5b7egeQ+7cHgvv0B237Lwha+2oIUvukCFn72gh0+woJoPsuCdv7RAkb/E4JVvxKCYX8QAme/DIJofwnCY/8JAlu/C4JR/xGCSL8bAkE/J8J9vvaCfn7FAoP/EkKNvxwCmn8iAqj/I8K3fyIChT9egpF/WsKcP1eCpP9XAqv/WkKyf2DCt39pwrv/dMKAP4FCxL+NQso/mELQv6DC2f+mAuW/qILzP6gCwT/lgs7/4oLav9+C43/dguk/3ILr/9tC7H/Zguo/1ULmv85C4X/EQtt/+EKVf+xCkT/iAo7/2wKQP9iClP/aAp4/30Kqv+YCuv/two0ANIKhQDnCtYA7wohAesKYAHXCpABuAquAY8KvAFhCsABNQrAAQ0KxgHvCdYB2gn1AcwJHgK/CU8CsQl/AqAJqAKMCcgCdgnbAl8J5wJGCfECJQn6AvwICQPICBsDiggyA0cIRQMGCFUDzAdcA5oHWANzB0oDUAc0Ay4HIQMKBxMD5QYTA78GJgOdBk0DhAaEA3YGwwNzBgQEcwZABHMGdARqBqQEVQbQBDAG/wT/BS8FwwViBYcFkAVOBbcFIQXNBQIF0gXyBMYF6wSxBeoEmQXiBIIFzwR2BacEcwVnBHsFEQSOBaoDpgU3A8EFxQLdBVkC+AX6AQ0GqgEaBmQBHQYpARUG9gADBsoA7AWoANQFjwDBBX8AtQV3ALUFdAC/BXUA0gV3AO4FdwAQBnMAOgZnAGgGUwCYBjMAxQYHAOwG0/8KB5r/HQdm/x8HOf8WBxf/AgcB/+gG9f7PBuz+uAbi/qcG0f6fBrb+oAaS/qoGYv67Bin+zwbo/eQGoP34BlH9CQf9/BQHqPwaB1b8GAcK/BEHxvsDB4r78QZZ+9kGM/u7BhX7mAYD+28G9PpGBun6Hgba+v0FxPrrBaj66AWC+vIFV/oGBiz6HgYE+jYG5flKBtH5WwbG+WgGw/lxBsT5egbE+YAGwPmEBrb5hAak+X4GivlxBmb5XwY3+UQG+/giBrX4+wVm+M8FEvihBb/3dAVx90oFLvciBfv2/QTe9tkE1fa0BOL2jgT+9mkEJvdHBE/3LQR09x4EkPcYBKL3GwSs9yIEsvcrBLn3MATH9zAE2/crBPb3HgQR+A4ELPj/A0L48wNV+O4DZPjuA3T48QOC+PMDkfjuA6L43QOy+L8Dw/iTA9X4XwPo+CYD+/jvAg/5vAIf+Y4CLPljAjf5NgJC+QMCUPnKAWb5jgGG+VEBrPkYAdr56QAH+sYAM/qyAFn6qgB++qsAp/quANf6rgAV+6MAYfuLALj7ZAAS/DYAafwDAK/80f/k/KX/Bv2B/xn9Yv8n/UX/Ov0s/1n9EP+L/fD+zv3M/iX+pP6D/nr+5P5J/jr/GP5+/+T9rv+u/cz/eP3e/0L97v8K/QYA0PwpAJP8XQBQ/J0AC/zlAMf7LQGG+3ABTvuqAR/72gH6+gEC3PojAsL6QwKk+mUCgPqLAlb6uwIl+vIC8vkyA7/5dwOQ+bsDaPn4A0j5KQQw+U0EHflgBBH5ZwQI+WUEAflbBPv4TQT0+EAE6fg3BNz4OQTL+EUEtfhiBJv4jwR7+MoEU/gNBSb4TgX394cFyvetBaX3vgWN974FgveuBYL3mQWK94QFl/d4BaT3egWu94kFtvekBcD3yAXN9/EF2/caBuz3QAb7918GBfh4Bgj4iwYC+JgG9/efBun3owbe96MG2fedBt/3kwby94QGD/hqBjj4SgZn+CEGm/j0BdH4xgUF+aAFN/mFBWP5eAWK+XsFqfmEBcT5jAXb+YgF7PlxBfz5RAUH+gYFEfq8BBj6cQQc+i8EIPr5Ayf60QM3+rcDVvqjA4r6jwPX+noDOPtfA6j7PgMb/BwDg/z6Atf82gIO/b8CKf2qAir9mgIe/YwCDv19Agr9ZgIZ/UgCRP0hAoj98wHd/cMBPf6XAZr+cwHu/lIBMP8zAWD/EQGC/+cAnf+yALT/dADQ/zIA8v/y/xkAu/9EAJL/bQB4/5AAcP+vAHH/ygB4/+UAf/8EAX//LQF0/2IBX/+gAT7/5wEb/zMC9v5+Atb+xQK7/gQDpf45A5P+YgN//n4Daf6PA07+lQMz/pMDGP6OAwD+iQPs/YwD3v2aA9P9tQPK/d4Dxf0UBMD9VAS9/ZUEvP3UBMD9CgXK/TAF2P1HBev9TgUB/kgFGP48BS/+MAVB/isFT/4vBVj+PgVa/lIFVv5pBU/+eAVF/n4FPf53BTf+ZgU3/lEFO/4+BUL+MgVL/i8FUv41BVX+QAVS/ksFTv5OBUv+QwVM/iIFWP7vBG7+rgSM/mcErP4iBMz+6gPk/sED7v6rA+n+qgPU/rcDr/7MA4P+5QNZ/vwDO/4KBDP+DQRE/gAEa/7kA6D+vAPY/owDB/9ZAyb/KwMv/wMDJf/kAgj/ygLf/rUCr/6fAn7+hAJR/mMCKv49Ag7+FAL//esB/P3CAQT+nQEV/n4BKv5kAUH+UQFV/kABYP4yAWL+IgFT/hABM/75AAP+3QDG/bgAiP2PAFL9YgAt/TMAIv0HAC/93/9R/b//e/2r/6T9pf/D/a3/0/27/9X9zP/O/dj/wv3b/7X90P+q/bj/nv2Z/5P9df+D/Vj/cP1C/1n9Nv9A/S//I/0q/wj9Jv/w/B7/2/wR/838Af/D/PX+u/zs/rL86f6k/Oz+jPz2/mn8Bv86/Bn/Afww/8f7RP+U+0//bftO/1r7QP9d+yb/cvsG/5H74f6v+73+w/ue/sP7hv6v+3v+ift6/lL7g/4R+5n+y/q1/oj61/5O+vr+IPoX/wH6LP/v+Tf/4vk2/9f5MP/G+Sj/q/ki/4X5Jv9c+TP/M/lF/w75Wf/z+Gr/4vh4/9r4eP/S+Gr/yfhW/734QP+w+C3/p/gi/6H4I/+g+C//oPg7/5f4S/+H+Gv/ePiM/2b4nf9N+Kr/O/ir/zD4p/8u+I//Lfhw/yz4ZP80+Fn/OPhO/zH4Rf8j+D7/B/g6/+H3Ov+291j/lPeJ/373vP9r9+v/XvcHAFX3CABI9wMAP/fz/zX34v8r99//Jvfk/x/3+P8c9xUAH/ccABz3AAAR99b/Cveo/w73bv8S9z7/Ivcv/0X3Sv9892v/tfd//+P3nv8S+JL/J/h3/zT4af9L+Fb/ZvhR/434O/+y+CX/1/gN//n46f4K+dH+Fvmx/hL5lP4K+X7+BPlw/gj5cf4g+YL+TPml/on5r/64+ZP+zfli/sr5Jf64+eL9oPm//Z351f3H+QD+D/oO/l369v2s+tT9A/uj/Vf7ZP2l+yL97Pvi/Cz8q/xj/HL8jPxk/L38Yfzp/E/8Bv1E/CL9Gfws/fz7QP0F/Gn9FPyZ/Rz8yv0Y/P39Dfwz/vf7bv6y+5f+Qvuv/hv77P4O+zD//Ppi/wP7lP/R+p3/ufqu/8v61//T+gQA0Po6AIX6WQAs+oEA+fnHABb6PgFW+swBV/o2Akj6lgIl+uUC+vkrA/b5fgMO+toD/PkbBLj5PASg+WoElPmWBH/5sASK+dIEqfn2BLb5DgW4+SUFq/k5BYD5RwVB+VIFHPl2BVX50gWY+ToGb/ltBu34cAaG+HoGU/iWBgH4lgbZ96AGT/j1BqL4Mgfy+GoHVvmxBz/5ugcZ+cIHPfn5B0H5KAgm+VEIWfmpCHX5+AiW+UQJcfljCXz5jwlh+Z0JPfmdCb357gmN+d4J9/kdCgX6KAqk+fQJAfoiChn6LgpM+kkKzfkNClz54AkI+k0K2PrLCrX6wgon+nkKUvqKCvr62QpB+/QK1PqwCmj6bwpZ+l4KxvqLCjH7swpc+60Krvu0Cr/7iwpI/JgKm/yBCjr8CgpA/VoKG/0eCsb84wk4/SwKS/1bCtv93Ary/JkK7fzFCqH8tAp+/J8Kk/0UC/f8jwox/WsKMP6iCnT+dApg/hcK/f4bCun+xAly/joJ6/4vCUH/EQnl/x4JrgBACe4AIQlsAKcIyf8rCHv/6AcHACQIyQCECBoBqQivAGUI3gBlCIkBmAiIAVwIFQHTBwoBcQfNAv4H4gKmB3ECDgdpArwGLQJfBu8CnAYXA5YGzwPqBocDuwYGA2wGwwIyBokC6wV2AywGCwOjBYIDggWcBK0F3QRgBb4FaQVsBdQEqQQQBJ0EuAOgBHYDYAWmAxAG2wNcBugDdwbgA4IGzQNpBp8DGwXDAmAEKwJeBXECNgafApgGiQKrBkoC2QYYAvIG3gFKBj4BHQbhADAGqwD4BtcAogf6AH4HuwDxB9QA7ge4AK0HfgCMBtD/oQU6/8sGtv+kBwAABQgBAHYIAQC8B13/aQfp/gcHbv6OBun9pAc9/iwIT/5XCDv+LAgG/m0IEv4oCWf+jwgO/m8Hcv2xB5P9hQj//RcIu/3hCBf+YwlH/qcIyf0UCF/9Bwg2/dIH9/zXB9j8hwgU/eAHnfyiB2H8dgc2/NAHWvwMCHv8KwiW/BQImfxjB0n8YgdL/PwGCvydB0H80gao+2AHvfuVCCX8kQdj++MG0/rKBRX6ugZ0+kAHp/qPBj/6dwY2+iIHmvqRB+b6Cgez+q0GkPr9BTr6jwaD+joGSfp7BdX59gaM+jkHpPqEBj/6RAYi+g4FivkcBaX5/QU2+mYFBPrWBNf5kATO+VgExPlBBMD5qgT0+cME8vmHBLj5pgSr+ToEV/m0A/342QMI+a0D9Pj8Aqf4yQKn+B4EgPkeBTf6jgOe+ZUD4/ksA/L5zwF++a0CMfqcAdr5BwG4+dMBP/p9AqT62QLO+oYBCPqoAf35ZwG8+VsAGfmtAcn53gJ8+jQD1/qnA1b7LQNt+9sAmfql/136wv/Q+oL/BPutAOL7wgAY/D4A5fseANP7tf+T+xX/OPs9/s36Ov9w+77/7ftI//77AP86/EL/xPwK/wr97P5T/WD/3f1S/o/90f2C/Vb9dP0E/Xr9qP3//Rv/7P7f/3j/2P2I/uz7pf0n/On99fyD/on9Cv+F/tH/Kf7r/7T9+v+J/rUAqP2EAIP7pP+W++//avyjANf7nQB/+7kALfvYAEX7KAGa+4wBT/uPAWP6MwHl+IQAivhpABH70QGq/LkC/vroAfL5ZwHe+OIA8vj9AEb6yQHO+i0Cd/urAgH6DgKg+QcC0frZAvT5mgJE+X0CnfhuAv748wLb+DADivhLA8b5IQTX+LgDLPnkAzb6WwSx+oEE1Pn2AyT3hQLs9/wCPfpVBPD7bAXR+5MFU/oABV33mgPH9d4CzfZtAzf3mQMH+XMEj/mcBCD6zAT0+iYFs/l2BPf3jgNS90ADZ/jbAxT5PQTr+a0EBPqxBKT69QSI+1sFWfqqBIj5LASe+KYDI/hcA3v5DgRG+ngE/PrXBMb7PAWG+wwFS/vQBG76LwT6+bcDGfqCA1X6WwO9+9kDT/1+BJf9iAS8/A0EKfs9A/75qgKI+vYC/vosA1L8wgPh/N4DufyJA9792wMX/SUDdPyGAoP8TwIO/N0BFP1AAuL+FAPK/uwCm/0wAk/95QGD/dgBsf5HAiD/TgKD/sUBx/6xAar+agH5/mABfAD8AVUAvAG7/rsA0f6gAAYAHAF0/6oAbv98AA0ApACuAMYArwEXAYUAQQDNADAAowF0AOIBdQAGAngAwwDK/xwB//85ARQAGgEBAL4BSgBPAnUASwG4/zIA3v6/AuT/VAPd/4kBnf5DATb+OQKL/hsEc/9tBJ3/JgSI/18DOf9qA1X/EwS7/3sDZP+YBOH/RAMG/5cCe/7DBHP/vARI/xgE1v64A5L++AOl/lYDSP7sA4/+IQSn/uIDhv5gBND+mQT9/jcFZP8HA1L+owO2/u4Edf/BBGr/NQW1/2MEWv+CBIT/NQR6/zMEnP+QA2f/pwQVAFsFhgDRA7z/CgTQ/3YDaf8mBKD/1wNL//EDKv+wBez/GwV+/x8Fbf+VA5r+LQLu/R4CBP6oAnX+gQSZ/wsEgv8GBJ7/8QOn/94CIv9nAub+GwE3/hABMP5HAtT+dQLw/rUBj/7PAaD+vgIf/3ADeP+FAvX+KwK5/iYCrv6uAOH9TgE3/iUCtP7NAh///AJR/0EBfP7XAFL+ggGn/soAMf4cALL9OgCW/asBLf49BGb/ewJj/oEAT/2xAGf9Kv+d/Fn+Mfww/6T87gCU/TYCUf4iAmL+ngC//Yb/X/0H/0/9gf40/bn95vxd/bz8Af+I/TcBj/6PAYn+EQCI/WT/8/y0/d/73vxQ+wj+5fvU/l38IQAp/SgB1f2xATr+HAH5/Z3/Kf3Q/Rz8av2/+4j+JvwOAML8NACk/Fb//vseADv85f/2+0j/gvu1/hz7pP4F+wQAvPugABT8iAAU/Ib+Eft4/AT6Tv11+kj+8vr4/8P7wwGd/LEA7ftp/xz7Iv3C+Tv7l/iB/Bv5zv4t+qAABftxAV/75wAK+6T+1PlF/qL5/f1/+ev88/jk/gD6dADT+k4Aufo9/xv67/7c+QEB1Pp3Aez63/5h+V/83/ft+2/3tP0t+Mf/GPmBAFf5OQGg+XEBsvnh/974G/1u91r7ivaC/bL3zf/j+DABk/lcAh/6yv4m+HX81fYR/yL4l/9a+Nj+7/cR/wz47v119wb/CPjAAO34Pf8V+EX/Bfiy/yf4uP8R+Jr/7/eQ/ln3Sv+998YAk/hfAHH43v6994P+ovd4/zD4MACT+M7+0ffQ/sT3DQBe+BAB4/jlANr4j/0199r8Avco/2/4YwBO+U/+ZvhB/fn3Jf5/+Jr9NPi8/sD4AQBd+VYAgPnD/rL40PzB9879avhr/ub4S/4B+Vr/s/mr/m/5Jv2w+I3+d/kiAFP6SgB0+u7/Wfp4/rP5HP0k+XT9hfms/FX5Dvw++ej9ePpF/u/6Wv4++37/GfyL/tj7f/2F+wP9dfvH+nT6fPp0+sv7SPvH/Xn8Wv91/dj+Yf0c/jf9BPxg/L37hfya+jr82PcU+6762Pz1/c7+X/2x/kv9yf6r/JL+2vs9/hH8e/7X+Xr9Rflk/RH8IP9R/RQAZvtc/1L6Ev8L+7X/2vtdAKz8BAEg/PIAj/vgAOn4tv89+SEAj/weAvn7CQI6+lIBY/kQATj7LQJ4+3ACcPuGAtD71gJy+bwBBPo7ArL5VQLK960BCPm/Aoj5dAPt+qEEcvzSBaL6KAUs+Y8EHPgOBFX4JAQY+O8D9PZBA1f5ewQs/YwGMP45Bxb70gV0+UEFHPlnBU751AXN+ucGq/mHBpv5owb9+GUGy/hUBrX74wcm/CkIFPw2CCn8YwhS+RMHM/ajBXT2/QVx+D8HBfvJCO/7bQmT+14JFP1BCjH7VAnm96IH3vefB8n4FAgV+SsI0/oACf38CQp//TMKzPy/CST5xgeP+fsHpfqVCI36mQg7/JEJyfrhCKP86Am8/X4KqvzmCQ78hQmM+qoIP/v5CBn6WAhP+ncI0f1cClwAwgsQAS8MQP9DC837bwnE+MQHtfiiB4j57wdX+jwIkv5VCo8CUQyaA7sMSwFaC879UQn1+xsILfjbBXn3OgXD+0QHEAHnCcgEywv4BOQLGAJvCt7+zAhE/fwH3vqyBmP8ZgdJ/joIUv+KCGAC4AksBI4KUQRlCr8B3AjO/7UHiP1qBnv+1wZiAL8HsQDGB4QCigiGAkcIzwOjCOgDWAghAhEHiAFwBqsBPQbM/woFsf/SBG0CIQZuA4kGTQbtB2gG1gdgBJoG4AKjBZYAPQQiAMwDsgFpBIkEsAWTBQIGKQWPBUAE2QQfBI8EqgUrBcEGjAV3BCwEygGWAocDUgNfBRgErQUGBI8FtAOyBgIEMwkDBYoH0wPkA5oB6QLQANgBAQBKA5MAmwg5A9oJxgPEB5kChQbhAUQGqgGcBrwBnQSIABwEDgATBtYAsgVbAJIGhgCICEgBGgjPAGkIwABxBw0AvwPv/WkEH/64B7X/3AgpACEJLQC0B1X/9Qbi/jAIhP/FB07/pga7/ngFHP4fBeX9AgfO/pYH/f4AChgAKAwNAf4INP/2BXL9+QNE/DoESfwkBaz8PgWo/DMHm/3MCmr/YgwmANYHpP2/BW38+Ab1/GMEgvsHAjT6JQRL+wwJ3/3ZCtf+7grl/v8I4f0aBc37qQaS/HkH7PzKBff7EAWG+8kEV/tHBh/8nQZV/BMJsf10CoL+ogil/c0EvPs9AfP5gQM2+zYGrPzPB4X9Lwcn/YgHR/39BVz8LwI4+iMDkPoHBWT70wYt/KcFa/t3BTj7iASu+k4DC/rhAuj5KQEk+UsFgvvNBoH8XAZ1/E8FDvw9Aob6DQP5+k8ChvqgAIP5QQI0+pYEPfu4BB77HASo+oIEy/r5BBX76wOu+oECM/ozAmP6jgFw+oX/wvkDAF36OQTd/KkFzv3KBHX9BgQX/dsB7/vD/kT6ZPz6+MP8I/naAEn7yQPd/PYDBv0mA7P8rgCI+9AAv/uaAMf7Af0F+gj7Gfm5/iL7fgO0/YECNv07AAj89v/p+/L/7/t3/737zwCQ/GkAhfx1/S776f2u++z/B/34AWr+/APM/xoCHv8K+7X7J/kB+2P9f/1q/8n+XwH8/6MBQAA6/ov+Pf6d/jYAuP/D+3X9D/qs/B79cf7z/RT/xv02/xL8jf5L/3wA1wELAvb9MwAM+kz+HPfi/Pb26Pzy+hf/w/+1ASr+8wD2/GwAZ/3JAMb7FQDd/VsBeftFAEb3Ov6N+Ar/Dft4ANX9BwLr/SkCf/yCAWH8kwGC+r4A1PgKALb5sgBx+80Br/sfAsn4yQAt+S8BwvxFA9H+kAQp/eUD6vjXAVP3IgGv+OwBqPr6An/4zwG5+OABFvsTA9D7cQOy/O8DiflYAkv4ygGC+YgCuvm8Agz45wFc+BICl/ozAyb64gJa+2oDPvzIA9T5cAIj9/0ARPklAgH7IgM3+1kDMPz8Az/6FAO9+GUCx/iCAtj7NwTt/N4EhvkmAwr4cAK8+WAD1PwKBYP9ZwXE+3sEEvkKA533OwKx+UQDbfsVBCL8UgQ//DME1/o9Azj9QQTz/u4EavxiA/f6cALy+cIBefrrAZv88gKk/OECu/tRAmP9GAO0/zcEHwHaBEX+PgPc+lwBZPuVAaf6KQHy/GACWf4mA1L9qAJ3/k4Do/5pA1H/uQPi/mMDR/1cAmP7IQH3+qQACv13AQr/SAIDASMDOQEeA78AxQJEAfYCgv/yATv9oABx/hcBi/7uAGP+lQBMAdMBUgIQAjQCuAFEAoEBfABiAOL+av9d/5z/MgGQAEgBowAvABcAFQGWAKMB2wDgAesALwL4AGABZAA2AqsA+gFjAOUAsv+kAQMAQwHH/x4Btv/JARkAewMGASYGcAKJBI8BZAHO/+cB6/8bAtD/CwKJ/18CeP/UAfz+UgOg/28FpgDuBmYBJgVzAIEBhf7WACb+ZgFr/kcDYP/UBCoAZQVxALkEEgCnBAMAwwQHADQCnf7zAWb+ZwMU/8YEvP9lBQcAYASE/3MCkv5tASj+EAMt//MEWwBjBkwBQQXiABcD5P87Aoj/KQEA/wMCa/8QA+T/CgI7/1QDxv/FBesAxQXGAPYDrf8sAQ/+vwCs/bUBA/6mAlX+YgQV/6oEGP+hBP3+wwWL/wIEpP4eATD97AA0/bUAOv3kAQD+ZwPu/rIDMf9+Ayn/VgKW/toAzP11AI/9BwHQ/WoAcv3vATn+IgJS/kEB4v0VAl3+IQHm/WwAjP1bAH79iwEN/swBFP6xAFn9AQDX/FgA4fxxANP81/9u/JwBUv3AAWP9LAEX/XgBRf0pAJ38AQCP/BgBKf3zABn9WwDJ/PD/jfweAKD8DgEY/ecAAP3T/238Af/++3QAwPySAMz8f/6u+zv+gft7/pv7X/8P/KX/NvwcAHf8KAEI/T0BFf0iAHv88/7N+4n+fvuo/eb6XP+n+64AM/xBANf7ewDc+0wAtvsVASL81v+K+2P9YPon/WT61P3i+jD/svs9AEn8Kf+v+yD/kPtfAZf8kgD9+5r+w/rR/S76Qf29+ej9+vmh/9D6IgGM+50APvs3AP76w/+4+pL+C/ri/aT5Pv1E+SL+tvkL/zb6A/87+tf/uvoGAOX6Tv+T+lH+FfrU/En52Pw7+VL+5vmeAPf6EQEI++n+ufkU/iD5nf3E+Gv+IvmB/7L5yf5c+RX/lPmc/+n5vP57+f/9Ffkb/hX5p/2/+I/+G/ne/6v5gf9d+T3/I/mB/rD4WP6U+GT+m/hW/RL44f1j+PX/gvkHARb6xf9v+aH9T/h+/Tj4F/6F+HX+sviG/rb4G/8E+RsAivnd/275YP8z+eL9cvjf/Xj45P4I+YL/ZPn//6/5U/7a+P/9vPjl/kn5gf+x+VX/r/lP/jj56P0W+R7+SflH/nz5tf1W+aH9fPl6/aD5TP5J+uz+0/p1/rz65f2I+hX9Hfog/p36A/53+vP8zfmW/Ib53PsY+ej8pPnX/rj6rv9J+8f+/voZ/Vn60Pv0+cf7PfqQ/PP6bfwn+x79wvtH/pD8Y/7E/DH+xvxV/WT8e/wA/OH7vPsZ/Oj76fxk/PX8fvyC/Fb8N/xH/CP94vzQ/WP9Kf09/cr7v/wf+678MPyP/aT8KP4+/FH+AfyN/vL72/57++b+xvrF/jv7Mf/K+6D/sfut/6/6Pf/S+Fz+wPh0/g/6TP8f+woA7fwyATr9kAEs/DoBifscAeH5cQDK+ZoAbvojAaL57ABu+okBf/tMAoH7gQLE+9oCx/sTA3L6lQLf+PIB4/geAlz5fwJO+hUDmvvRA7b76AP3+osDOvo2A1f6YAPE+sIDuPrxA076+APv+QcEA/pPBO35eAQW+rkEVfr8BHX6JgUm+5kFq/ptBcT5CgUx+lkFpPqrBTv6iAUL+oAFw/rvBUf7RgZn/PUGdfwbB8T6YgYA+iwGtfk9BvT5mQY3+vIGqvpbBw/7sAcS+8EHZ/vxB2D75Adq+9oHHPugB+H6dAcs+5gHZ/u8B4n73gfs+ykI8/tHCHL7Ggj8+3MI1fztCEz9Jwm7+0QI+vlBBxn7uwdZ/EMIk/3JCCj++wiZ/ZYIdP1zCPP8JQhx/N0HEvypBzf8tQc3/S8I1f1qCA7+ZQgX/j8IQf4nCEH++QcB/rUHKv60B6H+6Acs/zIIl/7uB3T9YAff/aYHnP+VCOkAPwn4ADMJhP9QCMr+xAc7AFQIKQAUCJT/kgfT/4IHzf9ZB4sAogdjAIIHQQBxB8UAxAfeAOEH6QDxB9cA5QcHAe0HbABzBywAGAcQAUcH6wFpB4kCZgejAhsHvALUBtQBCgZdAYQFOgK6BUQCjAWqApkFWAPSBf0DCQZpBCEG2QOtBY4DWAXQAr4EYwJIBC0DdARfA08E1ANPBA0FuASPBcIE/wRBBHEEyAOQBLADAARAA4ID4AKdBFsDfQW5A/kF6wN3Bh8ErQWrA4kECwMhBMoCGwS1AhQEkgK0BLUCrgX2AuUFwgLyBXACtQX4Ad0FvgHnBYEBQwX6ANQFJQEfBjMBSAYwAZkGPgFcBvUAmAbeALwGsQDMB/gAHwjdAPYGAwAaBl//YAXe/hgGM/+3Bon/SAfk/0YIdwDMBzsA5Qa4/6oF9v5xBa7+5AW1/sYFcf5qBpn+oAaT/uEGnv4rB7v+eAZY/ksGQP6SBmP+yAZ8/p8GY/4yBh/+TQYf/skGTP4dB13+pgYD/k8Guf3aBuv9KAcA/jMH+f3rBsr9KAZd/fsFPv3dBSn90gUc/W8Gbf0fB8r9Qwfh/XYGeP0aBkz9GwZR/cgFKf1VBfX8bwSI/K0Eu/xpBTT92QWF/R8Gvf2TBXz9fQVw/R4FNP3DBPb8xQTm/GUEq/yLBL/8XwSu/NQE+vygBXL9bQVg/e4EIP3GA4L8FwMi/MAC8PunAuL78wIO/BEDI/w3BMT8rgQG/ZcDbfziAv77jAK8+20Ck/uqAp37mgKG+2oCa/veArn7MwML/DIDQvwAA2783gEj/HwAtftCANP74ABM/AEBcPwVAXT8pwGv/JoCGP0cA0X9HAKv/PMACvwHAI/7mf9d+zsAw/vuADj8hAGl/MoB7/ygAf780AC2/BQAd/zY/3f8N/89/Hr/ePwhAOX8WAAV/QEBev0RAYn9kwBJ/RQACv1T/678M/+2/IL/Df0i/xn93/5E/cL+iP20/s79Qf9c/vX+Z/4R/hX+2P0R/rL+l/4R/9r+1f1E/pn9NP6J/Tv+NP0f/sL9e/4A/q/+a/7//kv+Bv/Q/dv+a/27/lr8Ov5c/ET+Iv2x/nv95P5f/dv+6Pyn/uH8tv5T/Q7/Pf0p/5f8Bv8f/Ar/hfsH/6z7dP+G/EAAr/ymAIL8zwAi/MYACvzMAMr7qwBB+1kA2/oYAHL63v/++jQAjfuaAMr75AA3/E8B8/tjAar7cQFJ+2wBe/ohAXH6LAEi+4sBTvuWAdT6QQFI+uIAHPq7AIr67wB3+3ABOPznAV/7jgFf+iUBoPppAWD6ZgHp+UcBRPqTAf36DgI2+0UCGftMAsf6NAIx+vEBSfoDAlf6CgKn+i0CNPtuAiz7XAIq+0oCoPruAZf61wFB+x8Cgvs0AqH7PQIU+/IBp/rDAdP68QEb+zYCLvtnAhv7hAJM+78CcfvoAub7KANQ/E4DO/waA/X7uQIg/I4CvPyaAo38SAJ5/BUC8/xIAjj9dwIl/YwCuPx/Aor8lgLa/OQCPv0sA8788gKM/MACPf0GA739LwM2/lYDnP56A6D+cQOn/eQChvw+Arn8RAJp/X0CcP7XAi//AwNE/9ACUv+dAhD/RwKQ/t0BB/56Ae/9YAF0/qMBDf/zAVz/IQKI/zQCiP8pAkH/6AEq/7IBA/9mAWT/VgHz/1gBZP/DAGP/fgCGANoAFAHwANsAqgAiAbIARQGyANgAdAAOAZYAiQHlAKoBCQGFAQkBjgEeAXQBGgFuARsB5AFWAQMCYAF4ApUBVAJ0Ab4BFQG8AQMBTAG1AJYBxgBLAg4BEQNdAYcDfwEGAx4BwALYAAACVgD9AT4AxgKZAO8CpwBfA94AfgPoAAcEIQFNBCgBPQNsANEC+v/AArL/lwJf/+wCWP8wA1b/ZwNf/60Dgv+BA3f/RwNw/00DkP8iA5n/oAJw/ykCSv+JApL/NwP9/88DXAD4A4EAIgMiAMMCAACmAvr/EAKo/xgCmf+SAq//sgKB/xUDZ/+EA0z/WQPp/qMD0/5NA4L+YwID/mUCGP5HAjH+xgKl/n0DMP9LAzD/2gL5/o8Cu/63AqX+iAJV/lQC/f0aAqr94AFn/UMCi/17Aq79sQLi/ZYC+f0rAu/9lgHR/R4Bwv1ZAQv+RAEg/jQBKv4VARz+4ADy/SEB9v0iAc79EgGW/cMAPf2IAPD8TwCs/CkAePyqAJ78ygCW/NAAe/yPADv8GwDf+54ACPzdABH8dwDJ+5YA0Pu+AOT7owDa++UAA/wOAR78EgEg/K4A5vud/0v7Kv/9+oj/HvtFAHX75QDJ+xsB9vutAOH7/f+8++j/9vtE/+n7l/7N+xL/NPwiAMr80wAK/WIAkPw6ACn8YwDo+2kAnvtgAGT7lv/l+lX/zfrU/zP7DQCB+7z/hvtK/3H7HP9r++b+TPvN/if7pP7s+pz+vfrA/qr6Cv+1+nP/3/qN/+/6kv/9+iD/1Pri/sf6zP7Q+lb+pPqC/sr6r/7r+nj+zvo7/qT6fP6x+hH/4vrl/qr6Yv5C+rj9zfl//Z75Iv7v+cP+SPoR/3z6fv+/+sn/6fra/mH65v3K+eb9qPkg/qD5cv6n+bn+sfkD/8v5HP/h+c3+y/kZ/o35q/1x+fr9sfl7/vn5r/4I+ob+1/nK/tj5Ev/e+db+q/mU/oj5pf6l+fP+9/me/gD6i/4t+l/+RvqQ/fr5lP0L+tX9KvqQ/nv6KP+x+nD+Mfqs/a/5o/2U+Q/+wPks/sr5pP4L+vz+PfqG/gP6af7y+fL9rvmn/Xv5//2d+eL9hvmU/V75RP1G+Sz9XfmU/cb5m/0E+h79/PmW/W769/3H+nz9m/p4/aH6Sf2G+kn9gPqk/a/6cP2a+lX9nvq1/e361/0j+2v9Evs4/Rv7Rf1B+5b9hfvb/b37gv2i+1j9ovtP/bn7Mf3N+wb94fsP/RL8Gf1F/K/8N/zJ/Gf8v/x//In8e/zE/K/83vzQ/Ob86fxF/Kz8xvuJ/Nf7u/xQ+6T8HPvC/K/7TP0O/Ln9Bfzu/df7B/6Z+xT+hfsz/on7WP6k+4X+kfuU/iz7cf4w+4L+lPvK/h/8M/9E/Hf/6PuL/5n7tf8/++T/IPsvAAT7agBk+88AsfsQAT370wBI+8cALvujAA77fgD8+mwAlvo9ALP6ZADr+qcAOPsDAXT7WwGv+7gB0/sJAmH7DgLL+v8BDvrbAQ76HgKC+p8C0foKAxv7bAO2+mYDSPpNAzb6VANd+mwDiPp/A9f6qAM2++ADJ/vrA3v7NQR1+1kEDftPBAX7eAT0+pgELPvTBEf79gRq+xcFzvtWBeH7bAXC+20Ff/tiBTP7VgX6+lkFKfuPBW77yQVE+78FLPuwBZD72QXr+/YFtfvIBX/7oQVj+5MFX/ukBX/71gVt+/gFbfspBqv7ewb9+9AG3PvaBgf8/AZ8/DUHGPzuBh/81gaX/PIGwvzjBkv9AgfK/R4Hof3kBm79qwaS/asGPf13Bgj9Ywak/csGG/4pB1/+dwe0/s8HzP4FCHr++AcX/tAH9v24Bxj+rQdP/poHev52B87+Zgcm/14HRf9EBwP/CQfO/uEG4v7nBtv+4Qbr/uMGLf/8Bv3/WQdmAIEHRwBgBy8ARAdw/88Gk//LBiYA+QYoANAGfgDMBpkAowYAAaMGXwGkBh4BXAbQABUGCgEfBvgBjAYlAo8G5wFVBskBIgaaAdsFoQGpBaoBcQURAm8FkwKABTIDqgWBA7sFFQN4BegCYwWXAkAFQwIYBWkCJAXAAjMFYgNRBewDTwX5A/0EvAOEBJkDIQSjA+cD9QPnAyYE7AP7A9ADEAThA20EGwSgBDcEjgQkBKAEEQSCBNADWARzA5oEPQOcBNsC4ASXAk8FcQKQBT4C2gUfAqAFygF7BZMBpgWSAcoFlwHkBZ4BsgWBAY4FbAGQBWkBjAVfAXAFRAF0BTMBoAUwAZAFCQGcBesAqQXGAHEFegCpBWAAJgZpAEAGOQBXBggAOQbF/9oFav/DBUT/yQU9/wcGYv9bBpr/jgbD/3QGvv8TBoX/5wVY/6YFDv99BcP+qQWd/jYGp/7TBr3+AAeh/mwHtP5eB5b+ogYv/i4G//3KBeX9vgUD/hUGWf5iBqj+XwbH/mMG3/5HBt7+jAV+/tAEGP54BOX94gQX/o4Fav4XBqv+WAbG/sYFcP6tBVb+wQVS/lwFEf4sBez91gS5/Z8Env2gBKf9FAXy/akFUf5VBTT+4QQB/q0E6f1LBLL94ANx/YgDN/2cAzT9fgSh/fME2/1pBJb96wNh/QkDA/0wArX8UgLy/N0Cav2ZA/39CgRj/uADa/45AyD+oALN/YgCrP1uAoH9NgJA/TQCH/2WAjv9ygJP/bQCTP2qAl/9TAJS/dQBPv1uATb9JQE6/SgBX/19AaX9HgIH/oQCQf6BAjv+EAL2/SIBbf13AAb9WADs/HMA9vzaADH9agGM/ZABu/1AAbT9sQCT/eH/T/0m/xL9GP8m/Vj/Vf2r/4X9RADQ/WkA2/0bAK79zP+F/ZL/bv1r/239M/9n/Uf/jf1q/7n9d//X/Xr/6/0+/979Pv/z/Wr/I/6T/1n+XP9i/v/+Vv4R/4L++f6M/iP/qP5O/7j+6/5x/tP+Tv4E/1b+HP9c/uL+SP6T/jr+S/4+/iL+XP5T/q7+MP7T/qr9wv4t/a7+5vyu/tD8vf7N/NH+7/zy/t/8+f7p/A7/cP1m/8D9oP9y/YH/D/1P/8z8KP+7/Bj/Nv1S/3z9e/9Y/Xj/H/18/6z8c/9H/Hr/5PuI/7b7r/+z++L/v/sRAB78WwAz/HMAHPxpABv8ZwDv+08AifscABv75/8t+/b/fPsmAN/7XQAi/IEA/ftsAM77TwBZ+w0AEfvi/0f7+v9d+wQAkfshALn7OgC1+0AA0/tcANz7cwAK/KAAPvzUAC386ABL/BQBjPxSAW38WwG4+xAB/fq+AOv6wAA2+/UAg/stAcP7YgEU/KQBVvzkASn86QGn+8ABFPuGAcb6ZgHl+nEBbvumASP85QGG/PMBwvzoAbX8uQFf/GoBGPwtAQX8FwFQ/DsBbvxSAYH8aQHb/KoBIv3hAUn9BgLw/OQBiPy4Ab/83gEK/Q0COP0lAmP9MwKP/TQC2v09Ajv+SgJ4/kECa/4bAhv+3gHJ/bQBtP25AZP9wwFw/dABgv32AbX9JgIK/lwCQv51AjD+VQI3/jYCcv4lAlX+3gEw/pUBhf6WAfr+uQFE/9oBdP/9AaX/LQKU/zoCev85AqD/SwJ8/yYCcf8BAtD/DgI9ACECmgAsAqgAEQKqAPEB1wDlAdoAwAG4AIQBvgBcAaAAIgFbANoAkADdAPAABAFOATcBiwFkAV8BYAFSAW4BFAFfAaQAKQGhACIBtgAbAesAGgGEAUUBVgKOAbQCmQFjAkwB/wH4AIkBoABSAW0AtAGPADMCwgCXAuwAyAL9AKYC6ACCAtcAkALiAI8C6wBZAtcAOgLPAFIC4QBtAuwAkgL1AOUCDQFBAyIBXAMNAS0DzQDZAnUAuAI5APUCLABDAykAcAMZAFID6f8VA6///wKT//EChf/hAoH/nAJq/yECQP/2AUT/MAJ//2wCuP+IAtj/hQLd/2wCx/+FAsP/ewKj/ygCWf8tAj7/QwIt/2cCKf++AkL/qgIl/2MC7/4fArn+8wGP/g4Ci/4eAoH+LQJ4/lECe/5KAmn+JQJH/h8CMP4HAgv+4AHX/dEBp/2rAWf9xwFH/QMCOv34AQ/95AHs/L4B0PyMAbz8SwGu/CUBtfwtAdf8HwHs/AQB9vzDAOz8lQDr/KYADf3JADb9+ABg/QABaf0DAV395wAs/aMAzvyWAH78lwAq/LIA5fv9AML7XQG7+5wBuPtjAY37xgBF+0AAHPtIAEn7egCT+5cA0PvUABb80AAz/JwALPxHAAj80P/H+6f/pfu//5r7wP95+63/Rfvn/zf7PgA6+0UAH/sXAPn6sv/Q+oj/4fqg/y37i/90+1X/rPsx/+b7dP89/Jr/Zvw0/yP81P7D++n+jPta/3n7gv9C+zD/1/rK/nH6wP5S+ij/f/pI/5T6L/+U+hj/nfrw/qD63f6x+rb+tvqU/r/6jf7Q+rz+9voB/x/7Dv8i+yr/JfsD//76nf65+pn+q/qy/rX6p/61+pL+tvqJ/sb6iP7b+pP++fqk/hb7kv4b+1j+Bfvz/dH6rP2l+oz9ivqB/Xj6tv2I+tH9jfq8/Xv6gf1W+mr9Qfri/XD6XP6U+nL+e/pF/jv6KP4E+kH+8vlV/uv5Tv7l+Un+8PmF/ir6lP5X+mT+aPpO/or66f2D+pn9gPqZ/Z36m/2u+tr90fpC/v76kP4Z+2v+9/r//bj6sv2U+oH9ivpc/Y/6LP2Q+ir9qvpF/dD6Z/32+qT9Jvu2/Tv7tf1C+5D9Lvtr/RL7g/0O+6r9Cvv3/Rv7HP4b+yj+FPsm/hT71P30+nr93voY/c765Pzh+tP8CvvH/Dr7Dv2W+0/96/tC/RX8w/z++2H89fuS/DP8pPxd/Kj8fPyo/JP8lPyX/Iz8nfxu/JD8ePyX/G38l/w+/JD8P/yx/EL84vw4/Bv9JvxR/S38kP1M/ND9Rfzl/Rn80/0H/Lz9LPy2/Wb8uf2x/Mr9u/zF/Z78uf2U/Mn9O/y//en7xv2U+9X9R/vz/ZD7af4L/P3+YfyB/3n83/9Q/BcAC/w5AJb7NgBC+zkAMPtSADv7bQBT+4IAcfuSAJf7pgCn+7QAfPuvAP76kgCZ+o0Aefq1AIj68wDA+j4B2vppAR77mgGD+9ABlvvUAYP7xgFf+7UBUvu8AU77zwEb+9EBDvvpAWD7MwLk+5ACHPzDAh/81AIP/NsC0/vNAon7wAJc+88Cg/sVA5H7WQOg+6ED8/sNBMv7LQSI+y8EWfsoBCz7EwRS+xwEN/sDBAr75wMn+/wDbvs1BNX7jATz+8ME5fvkBPP7CgUI/CgFH/w2BTb8NwVP/C8FifwyBfL8TgUB/UEF8/wtBQj9PAWx/B4FZvwTBZb8TQX1/KEFQv3nBUD9+QX3/OAFofy4Bc781AVY/SEGnf1NBrb9Ygar/WIGvP1sBtf9dAa5/VUGtv09BuX9OQZC/kgGqP5eBrz+TQaN/iQGa/4OBjv+/wX8/fQFIP4lBln+YgaB/owGyv63BsX+oAav/mYG3v46BiL/CQaL/+cFAQDTBWMAxQW0AMMFAAHZBQEB3QWdAL4FRACxBUUA1wWQAB8G0wBYBvkAcQb5AGkG5ABHBgcBOgYiASUGMgEKBkcB+QVOAecFiAH0BeABEQYQAhgG8wHxBcUBtQXNAY8F8wFxBUACZgViAkgFTAITBUwC8QRuAuoEwgIDBewCBwXeAucE0AK7BOUClQQ6A4EEcwNSBJMDFAS0A9oD5QO1A1gEwQOcBMMDlgStA3gEkwNHBHEDDQRHA+QDHwMEBBUDRQQVA4EEEQOmBAADiwTRAmYEpAJOBIICVgR3Ao8EhQLGBJAC8QSPAiYFjAJWBYECPgVKAhEFBAIABc0B/ASdAR8FhQEvBWYBRwVPAZYFXAG4BVgBdgUlAfYE1gDTBLYAHAXKAGoF2gC3Bd4A0AXAAM0FjQD7BXQALgZdADUGNgAXBv3/BwbR/xUGuP8lBqT/HwaJ/x4Gd/9BBn7/RwZ6/xcGXf/bBT7/rQUo/5MFG/+ABQ7/gQUL/5wFEf+SBQP/hQXz/sIFCv/jBRT/pAXv/nAF0/4sBbH+/ASc/iQFtP4+BcP+SAXJ/kQFxv4MBar+uwSG/l8EZP4pBFz+AARg/uUDbf4eBJ3+bQTQ/qcE6/7NBPL+5QTp/v0E3f75BMP+wQSU/n0Eav5/BHD+oQSS/pMEpf6MBMX+ewTh/h4E0/6fA67+FAN6/ogCOf5YAiD+pgJH/igDif6OA8D+jAPH/k4Dtv7/AqP+lwKD/lUCeP4mAnX+EgKB/kQCrv5jAs7+WwLY/kEC2P4KAsf+rwGk/j0Bdf7/AGT+CgF+/jkBqv6GAeX+vgEO/54BA/85Acr+zQCJ/oYAWP54AEL+hAA3/nwAI/6hACX+xwAq/rQAFf6qAA/+fgAD/goA3f3D/9v90P8P/u7/Uf4AAI3+AAC7/gEA5P4XAA3/JgAp/zcAO/8zADn/+f8O/7X/2v6j/7v+5P/H/jkA4v40ANb+4v+n/nH/cP4U/0j++f5H/iL/a/5j/6H+e//C/nP/0f5O/9D+Dv+5/uX+q/6k/on+Wv5g/lP+Xf54/nf+uf6k/tr+yf68/tP+hv7U/j7+0P4G/tj+9v33/gD+I/8G/kj/5v1R/6r9Pf+F/Sb/fv0V/3v9//6T/fP+r/3v/rv96/7M/e/+tP3i/pf92P6Z/d/+cf3W/iz9w/7d/LL+sfy8/tX88/73/Cn/7fxB/9/8Uf/v/Gb/MP2P/2v9tP9c/bL/FP2Z/8L8fv95/Gv/Yfxw/1P8c/9V/HX/pPya/+L8sf/l/Kf/5fyg//L8pf8G/bj/6Py4/4L8nP8+/Jb/Rfy7/1L84v9S/Pz/RPwGABb88v/2+9r/+fvN/w38x/80/M7/Vfza/2v86f9u/Pb/N/zp/+371//i++X/C/wOABX8JgAU/DcANvxZAHH8hAC9/LIA7fzNAN/8wwDG/LIA0fy0ANv8uADb/LkA4vy/AN78vADt/MAAA/3HAAr9xwAc/dMADv3UAP783gAe/QcBSf03AV39VgFH/VYBPv1RAVL9TwFn/UgBeP06AXD9IQFt/Q4BZP3/AFL99gBW/QMBcP0jAa/9XQHu/ZkBFf7GARf+2gHz/dMBAP7dASn+7AFr/gQC4v4zAj3/UQJW/0wCN/8tAgD/AwLa/uUB0f7aAdb+1gHO/skB6f7KATn/4QF+/+wBjf/WAYX/rwF7/4wBZ/9qAXf/ZwGX/3gBwP+aAfj/yQH8/9sB7//bAev/0wHl/7kB/P+jARcAiQE7AHcBaQBxAYUAbgGkAHoBuwCLAbwAmgG2AKgBxgDAAdsA1gHkAN0BCwHpASoB5wEtAcwBWQG/AaoBwwHkAbsB8gGgAd4BdwHDAU8B0wFDARICTwFDAlYBQAJFATMCMAE7AiwBSgIyAUUCMAEcAhwBHgIcAUsCLAEvAgoBBALXAAkCtQAfApkASwKGAFsCbABfAlMAXAJBAEMCMABKAjYAcwJTAK0CfADTApkA0AKdAKYCiQBSAl0AFwI9APYBKADPAQsAxQH5/90B8P/5AeT/LwLe/4EC5P+qAtT/nQKq/34Ce/9fAlP/WAI9/0ACIP8RAvz+/wHm/gcC4f4RAtr+BALD/ugBof6/AXL+rQFO/s0BQP7rATD+GgIq/joCH/4hAvz9CQLa/e4Buf3eAaH92wGW/c0Bif3CAYL9vgGB/bkBfv2SAWT9YwE9/W0BKv2WASD9vAES/cAB9vycAcr8fQGq/HEBnvxsAZr8WAGT/EABjfw5AY/8OwGW/EUBnfxAAZf8DgF1/MkAQfyVAA/8jwDw+7UA6fvaAOX7zADK+4QAmfsUAFn72v86+/3/T/sqAGv7LwB0+wsAZvvn/1b76/9c+/X/ZPve/1z7u/9M+7H/SPvM/1n7AAB4+y8AlPsvAJr7DQCK++j/d/vD/2D7sf9M+7z/R/vW/0f74f9B++H/OvvX/zP7xf8s+6H/H/tf/wj7IP/2+gb//PoI/xb7Ff84+xv/V/sU/2378P5o+8P+U/un/jj7if4S+3r+7fqB/tT6k/7L+qf+0fqj/tv6f/7l+lb+9Po+/hH7Of40+y/+TPsL/k771f07+7L9Kvuj/R77pP0W+7j9FfvU/Rb77/0V++b9/vrd/eb66P3a+uL9x/ro/b/6C/7K+jn+4fpZ/vf6Pv7z+vz93/rC/dX6tP3k+tH9B/vp/SX79f00+wb+Qfv1/Tb7zf0Y+879Dvvf/Qv70/36+sr97frD/eb6wP3o+vD9Dvse/j77Ef5c+/b9e/vH/ZT7ev2a+z79nfsX/Zn7Af2J+w39d/sq/WH7Xf1T+5n9Tvu9/Uf7x/1B+7X9Pvuh/Uj7lv1g+3v9dfth/Yz7U/2l+1H9wPtJ/dT7IP3T+/f80PvY/NP7uPzb+5v87PuB/AP8fvwp/Ij8Vfx5/Gv8avx3/Gv8fvx7/H/8m/yC/L/8gfzw/Ij8Nv2d/Gr9tfx7/cT8cf3U/Fz96fw2/f785PwH/YX8Df1C/CD9HvxB/R/8a/04/Jf9R/yy/VD8wv1t/NT9gfzh/XT83f10/OX9nfwK/qr8KP58/Cz+NPwl/g38L/4L/Ez+/vtj/tj7av67+3f+yfue/uj71v73+wr/DfxK/wP8fv/h+6j/1fvb/9D7CADE+yMAvfswAL/7NADk+0EA/PtHANv7MgC9+yUAsfsqAKH7NwCo+1MAsvtxALH7hQC2+5kAvPurALj7tgCl+8AAmvvRAKL78gC8+yIB4vtcAfP7jgHv+7UB6/vdAdP7+AHA+xACxPstAtD7RwLl+10CB/x0AhX8fgIF/HcC+vt0Avf7fgLp+4kC5vumAv771wIR/AsDEfwzAwf8UgMN/G0DKvyLA0v8nANm/J8Dg/ycA5L8kgOr/JIDxvycA7b8mQOh/JwDoPytA7v8ygPk/OwD/Pz/Awf9CQQI/Q0ECv0VBBz9LwQ9/VUEbf2JBKH9wgTJ/fEE3v0QBdT9GAW1/Q4FkP35BHD94QRj/c8Ecf3JBIv9zASj/dIEqv3WBI/90gR4/dQEiP3uBL/9GAUX/ksFav5wBaT+eAXR/mwF7P5NBQb/KAUw/xAFXP8DBYT//wSv/w0Fyv8fBdb/NwXi/1QF1v9lBcb/bwXM/28F5/9xBR4AdAVFAGkFWQBOBYIAQwW4AEIF1wA+BeAAMAXpACQF/QAaBf0AAQX1ANwE/wC+BBQBpAQ5AZEEZAGHBGUBbgREAUkELQEwBCcBIgQ6ASIEZgEoBJ4BMATVATAE+AEjBAUCCQQNAu4DEwLXAwkCvAP0AaAD7wGJAwwCgQNJAoUDgwJ/A5cCZQONAjgDhQIOA5UC9QK3AuwC3ALoAv4C6QIVA+YCIwPfAicD0gIjA70CGQOjAgQDfgLmAlMC1AItAtYCEQLmAv0BAAPrARAD1wEOA7oBEAOfARgDiwEeA3YBJgNkAS0DUwE6A0gBUwNFAVwDPAFOAywBOgMaASwDDgEkAwYBIQP9ACID8gApA+cANgPbAEYD0ABQA8EARAOkAC4DhAAlA20AKQNgADIDWAA1A1IALQNMAB0DRgACAz0A4QIvAMUCIAC4AhUAsgIFAKsC8f+xAuP/xQLd/84C1f/AAsf/ogK2/4YCrP9zAqr/YQKp/1gCqv9gArL/agK5/2sCuP9hArP/UQKq/zoCof8hApn/BQKU/+wBlP/dAZr/1QGj/9QBrv/YAbb/1AG0/8oBq//DAZ//wAGY/8IBmP+/AZz/sgGi/6QBrv+SAbr/eAHA/14Bw/9LAcT/PgHD/zEBvf8oAbX/JgGx/ygBsf8pAbL/IAGx/xEBsf/+ALL/5gCy/88AtP+2ALT/ngC0/5AAtf+JALj/hwC+/4IAwf91AMD/agDC/2EAxP9XAMf/UwDK/0wAy/9BAMr/PgDN/0IA0/9IANr/SgDf/0kA4f9IAOL/SADj/0kA5f9GAOb/QADo/zcA6v8tAO3/IwDw/xsA8/8VAPT/EgD1/xMA9v8QAPP/DQDu/wkA6v8GAOX/BQDi/wYA4f8GAOD/BQDf/wIA3//+/+D//P/j//r/5//5/+v/+P/v//n/9P/6//f/+//6//v/+//8//z//P/9//3//f/9//7//////0xJU1RQAAAASU5GT0lOQU0LAAAARGVjaXNpb25zAAAASVNGVC8AAABGTCBTdHVkaW8gNztTb255IFNvdW5kIEZvcmdlIEF1ZGlvIFN0dWRpbyA5LjAAAAFzbXBsPAAAAAAAAAAAAAAAlFgAADwAAAAAAAAAAAAAAAAAAAABAAAAAAAAAAAAAgAABAAAAAAAAJpTAQAAAAAAAAAAAGFjaWQYAAAABQAAADwAgAAAAAAAAAAAAAQABAAAAPBC&lt;/Image&gt;&lt;/SoundImage&gt;"/>
  <p:tag name="SOUNDSINDEX" val="&lt;?xml version=&quot;1.0&quot; encoding=&quot;utf-8&quot;?&gt;&lt;ArrayOfSound xmlns:xsd=&quot;http://www.w3.org/2001/XMLSchema&quot; xmlns:xsi=&quot;http://www.w3.org/2001/XMLSchema-instance&quot;&gt;&lt;Sound&gt;&lt;GUID&gt;cd7762e5-8ac3-4441-a222-19de2578f06a&lt;/GUID&gt;&lt;Name /&gt;&lt;TagName&gt;SOUND5048106112113789048858212267122791194343688811210411778721021077387908281705665479797697149868110361&lt;/TagName&gt;&lt;DisplayName&gt;DefaultVote&lt;/DisplayName&gt;&lt;IsAddNewSoundOption&gt;false&lt;/IsAddNewSoundOption&gt;&lt;IsNonEmbeddedDefault&gt;false&lt;/IsNonEmbeddedDefault&gt;&lt;/Sound&gt;&lt;/ArrayOfSound&gt;"/>
  <p:tag name="VERSION" val="5.0"/>
  <p:tag name="PERSONS" val="&lt;?xml version=&quot;1.0&quot; encoding=&quot;utf-8&quot;?&gt;&lt;ArrayOfPerson xmlns:xsd=&quot;http://www.w3.org/2001/XMLSchema&quot; xmlns:xsi=&quot;http://www.w3.org/2001/XMLSchema-instance&quot; /&gt;"/>
  <p:tag name="PRESGUID" val="bd36c8fe-ce03-4126-82dd-4b03388b2472"/>
  <p:tag name="EDITION" val="Meetoo"/>
</p:tagLst>
</file>

<file path=ppt/tags/tag10.xml><?xml version="1.0" encoding="utf-8"?>
<p:tagLst xmlns:a="http://schemas.openxmlformats.org/drawingml/2006/main" xmlns:r="http://schemas.openxmlformats.org/officeDocument/2006/relationships" xmlns:p="http://schemas.openxmlformats.org/presentationml/2006/main">
  <p:tag name="DVSHAPEID" val="d4XcDtCbIhAISzQ1Jmpj92"/>
</p:tagLst>
</file>

<file path=ppt/tags/tag11.xml><?xml version="1.0" encoding="utf-8"?>
<p:tagLst xmlns:a="http://schemas.openxmlformats.org/drawingml/2006/main" xmlns:r="http://schemas.openxmlformats.org/officeDocument/2006/relationships" xmlns:p="http://schemas.openxmlformats.org/presentationml/2006/main">
  <p:tag name="DVSHAPEID" val="TcOtr8bdhsEE5u5ZvFqIgI"/>
</p:tagLst>
</file>

<file path=ppt/tags/tag12.xml><?xml version="1.0" encoding="utf-8"?>
<p:tagLst xmlns:a="http://schemas.openxmlformats.org/drawingml/2006/main" xmlns:r="http://schemas.openxmlformats.org/officeDocument/2006/relationships" xmlns:p="http://schemas.openxmlformats.org/presentationml/2006/main">
  <p:tag name="DVSHAPEID" val="TrIX8jEVOuRK4awOrDcbzj"/>
</p:tagLst>
</file>

<file path=ppt/tags/tag13.xml><?xml version="1.0" encoding="utf-8"?>
<p:tagLst xmlns:a="http://schemas.openxmlformats.org/drawingml/2006/main" xmlns:r="http://schemas.openxmlformats.org/officeDocument/2006/relationships" xmlns:p="http://schemas.openxmlformats.org/presentationml/2006/main">
  <p:tag name="DVSHAPEID" val="UjLycGGJmSSbbvuFkjwNs5"/>
</p:tagLst>
</file>

<file path=ppt/tags/tag14.xml><?xml version="1.0" encoding="utf-8"?>
<p:tagLst xmlns:a="http://schemas.openxmlformats.org/drawingml/2006/main" xmlns:r="http://schemas.openxmlformats.org/officeDocument/2006/relationships" xmlns:p="http://schemas.openxmlformats.org/presentationml/2006/main">
  <p:tag name="DVSHAPEID" val="Q7vGvUUL6XszwocA6Ye57Z"/>
</p:tagLst>
</file>

<file path=ppt/tags/tag15.xml><?xml version="1.0" encoding="utf-8"?>
<p:tagLst xmlns:a="http://schemas.openxmlformats.org/drawingml/2006/main" xmlns:r="http://schemas.openxmlformats.org/officeDocument/2006/relationships" xmlns:p="http://schemas.openxmlformats.org/presentationml/2006/main">
  <p:tag name="DVSHAPEID" val="SSY0jLjTFMQPsD2wbLOALU"/>
</p:tagLst>
</file>

<file path=ppt/tags/tag16.xml><?xml version="1.0" encoding="utf-8"?>
<p:tagLst xmlns:a="http://schemas.openxmlformats.org/drawingml/2006/main" xmlns:r="http://schemas.openxmlformats.org/officeDocument/2006/relationships" xmlns:p="http://schemas.openxmlformats.org/presentationml/2006/main">
  <p:tag name="DVSHAPEID" val="JBZ5tKdyymXQfDHvB8sdiG"/>
</p:tagLst>
</file>

<file path=ppt/tags/tag17.xml><?xml version="1.0" encoding="utf-8"?>
<p:tagLst xmlns:a="http://schemas.openxmlformats.org/drawingml/2006/main" xmlns:r="http://schemas.openxmlformats.org/officeDocument/2006/relationships" xmlns:p="http://schemas.openxmlformats.org/presentationml/2006/main">
  <p:tag name="DVSHAPEID" val="JHVyyzNthxeX9n1dizG7du"/>
</p:tagLst>
</file>

<file path=ppt/tags/tag18.xml><?xml version="1.0" encoding="utf-8"?>
<p:tagLst xmlns:a="http://schemas.openxmlformats.org/drawingml/2006/main" xmlns:r="http://schemas.openxmlformats.org/officeDocument/2006/relationships" xmlns:p="http://schemas.openxmlformats.org/presentationml/2006/main">
  <p:tag name="DVSHAPEID" val="RCnpPFaG7xC3Sh9VcDK55q"/>
</p:tagLst>
</file>

<file path=ppt/tags/tag19.xml><?xml version="1.0" encoding="utf-8"?>
<p:tagLst xmlns:a="http://schemas.openxmlformats.org/drawingml/2006/main" xmlns:r="http://schemas.openxmlformats.org/officeDocument/2006/relationships" xmlns:p="http://schemas.openxmlformats.org/presentationml/2006/main">
  <p:tag name="DVSHAPEID" val="CiukunQTxbseQja8J7iBpG"/>
</p:tagLst>
</file>

<file path=ppt/tags/tag2.xml><?xml version="1.0" encoding="utf-8"?>
<p:tagLst xmlns:a="http://schemas.openxmlformats.org/drawingml/2006/main" xmlns:r="http://schemas.openxmlformats.org/officeDocument/2006/relationships" xmlns:p="http://schemas.openxmlformats.org/presentationml/2006/main">
  <p:tag name="DVSHAPEID" val="TcOtr8bdhsEE5u5ZvFqIgI"/>
</p:tagLst>
</file>

<file path=ppt/tags/tag20.xml><?xml version="1.0" encoding="utf-8"?>
<p:tagLst xmlns:a="http://schemas.openxmlformats.org/drawingml/2006/main" xmlns:r="http://schemas.openxmlformats.org/officeDocument/2006/relationships" xmlns:p="http://schemas.openxmlformats.org/presentationml/2006/main">
  <p:tag name="DVSHAPEID" val="l5uJ3nm2m8orZ5UvbNPe0q"/>
</p:tagLst>
</file>

<file path=ppt/tags/tag21.xml><?xml version="1.0" encoding="utf-8"?>
<p:tagLst xmlns:a="http://schemas.openxmlformats.org/drawingml/2006/main" xmlns:r="http://schemas.openxmlformats.org/officeDocument/2006/relationships" xmlns:p="http://schemas.openxmlformats.org/presentationml/2006/main">
  <p:tag name="DVSHAPEID" val="ADrQK3TDMu0VWoPKjtwuOk"/>
</p:tagLst>
</file>

<file path=ppt/tags/tag22.xml><?xml version="1.0" encoding="utf-8"?>
<p:tagLst xmlns:a="http://schemas.openxmlformats.org/drawingml/2006/main" xmlns:r="http://schemas.openxmlformats.org/officeDocument/2006/relationships" xmlns:p="http://schemas.openxmlformats.org/presentationml/2006/main">
  <p:tag name="DVSHAPEID" val="Qpj5deWvLbFUuRidCj8JmU"/>
</p:tagLst>
</file>

<file path=ppt/tags/tag23.xml><?xml version="1.0" encoding="utf-8"?>
<p:tagLst xmlns:a="http://schemas.openxmlformats.org/drawingml/2006/main" xmlns:r="http://schemas.openxmlformats.org/officeDocument/2006/relationships" xmlns:p="http://schemas.openxmlformats.org/presentationml/2006/main">
  <p:tag name="DVSHAPEID" val="q39wFqtmHwCgN1wEPFHgJP"/>
</p:tagLst>
</file>

<file path=ppt/tags/tag24.xml><?xml version="1.0" encoding="utf-8"?>
<p:tagLst xmlns:a="http://schemas.openxmlformats.org/drawingml/2006/main" xmlns:r="http://schemas.openxmlformats.org/officeDocument/2006/relationships" xmlns:p="http://schemas.openxmlformats.org/presentationml/2006/main">
  <p:tag name="DVSHAPEID" val="g1TYr5Qdl5XVZfWHyv1ot9"/>
</p:tagLst>
</file>

<file path=ppt/tags/tag25.xml><?xml version="1.0" encoding="utf-8"?>
<p:tagLst xmlns:a="http://schemas.openxmlformats.org/drawingml/2006/main" xmlns:r="http://schemas.openxmlformats.org/officeDocument/2006/relationships" xmlns:p="http://schemas.openxmlformats.org/presentationml/2006/main">
  <p:tag name="DVSHAPEID" val="ie4gHYtt25bAN7DHYovtax"/>
</p:tagLst>
</file>

<file path=ppt/tags/tag26.xml><?xml version="1.0" encoding="utf-8"?>
<p:tagLst xmlns:a="http://schemas.openxmlformats.org/drawingml/2006/main" xmlns:r="http://schemas.openxmlformats.org/officeDocument/2006/relationships" xmlns:p="http://schemas.openxmlformats.org/presentationml/2006/main">
  <p:tag name="DVSHAPEID" val="iR2gI86bekl6JFUaoSJR2S"/>
</p:tagLst>
</file>

<file path=ppt/tags/tag27.xml><?xml version="1.0" encoding="utf-8"?>
<p:tagLst xmlns:a="http://schemas.openxmlformats.org/drawingml/2006/main" xmlns:r="http://schemas.openxmlformats.org/officeDocument/2006/relationships" xmlns:p="http://schemas.openxmlformats.org/presentationml/2006/main">
  <p:tag name="DVSHAPEID" val="KorP4RwDS0ZLVceqflnQQR"/>
</p:tagLst>
</file>

<file path=ppt/tags/tag28.xml><?xml version="1.0" encoding="utf-8"?>
<p:tagLst xmlns:a="http://schemas.openxmlformats.org/drawingml/2006/main" xmlns:r="http://schemas.openxmlformats.org/officeDocument/2006/relationships" xmlns:p="http://schemas.openxmlformats.org/presentationml/2006/main">
  <p:tag name="DVSHAPEID" val="eHnXNOZDKiuq7DOT4fFBrl"/>
</p:tagLst>
</file>

<file path=ppt/tags/tag29.xml><?xml version="1.0" encoding="utf-8"?>
<p:tagLst xmlns:a="http://schemas.openxmlformats.org/drawingml/2006/main" xmlns:r="http://schemas.openxmlformats.org/officeDocument/2006/relationships" xmlns:p="http://schemas.openxmlformats.org/presentationml/2006/main">
  <p:tag name="DVSHAPEID" val="7YJHWYCnuc1TaKr63IDffG"/>
</p:tagLst>
</file>

<file path=ppt/tags/tag3.xml><?xml version="1.0" encoding="utf-8"?>
<p:tagLst xmlns:a="http://schemas.openxmlformats.org/drawingml/2006/main" xmlns:r="http://schemas.openxmlformats.org/officeDocument/2006/relationships" xmlns:p="http://schemas.openxmlformats.org/presentationml/2006/main">
  <p:tag name="DVSHAPEID" val="g5BzpqQj2XoMYdI05ThGjX"/>
</p:tagLst>
</file>

<file path=ppt/tags/tag4.xml><?xml version="1.0" encoding="utf-8"?>
<p:tagLst xmlns:a="http://schemas.openxmlformats.org/drawingml/2006/main" xmlns:r="http://schemas.openxmlformats.org/officeDocument/2006/relationships" xmlns:p="http://schemas.openxmlformats.org/presentationml/2006/main">
  <p:tag name="DVSHAPEID" val="fNbs60u7ACrbWISSILnYqH"/>
</p:tagLst>
</file>

<file path=ppt/tags/tag5.xml><?xml version="1.0" encoding="utf-8"?>
<p:tagLst xmlns:a="http://schemas.openxmlformats.org/drawingml/2006/main" xmlns:r="http://schemas.openxmlformats.org/officeDocument/2006/relationships" xmlns:p="http://schemas.openxmlformats.org/presentationml/2006/main">
  <p:tag name="DVSHAPEID" val="fiwSguzwqApiQNnXjQOUmM"/>
</p:tagLst>
</file>

<file path=ppt/tags/tag6.xml><?xml version="1.0" encoding="utf-8"?>
<p:tagLst xmlns:a="http://schemas.openxmlformats.org/drawingml/2006/main" xmlns:r="http://schemas.openxmlformats.org/officeDocument/2006/relationships" xmlns:p="http://schemas.openxmlformats.org/presentationml/2006/main">
  <p:tag name="DVSHAPEID" val="TcOtr8bdhsEE5u5ZvFqIgI"/>
</p:tagLst>
</file>

<file path=ppt/tags/tag7.xml><?xml version="1.0" encoding="utf-8"?>
<p:tagLst xmlns:a="http://schemas.openxmlformats.org/drawingml/2006/main" xmlns:r="http://schemas.openxmlformats.org/officeDocument/2006/relationships" xmlns:p="http://schemas.openxmlformats.org/presentationml/2006/main">
  <p:tag name="DVSHAPEID" val="lNh08cbwjlxyyTWeJZx4bQ"/>
</p:tagLst>
</file>

<file path=ppt/tags/tag8.xml><?xml version="1.0" encoding="utf-8"?>
<p:tagLst xmlns:a="http://schemas.openxmlformats.org/drawingml/2006/main" xmlns:r="http://schemas.openxmlformats.org/officeDocument/2006/relationships" xmlns:p="http://schemas.openxmlformats.org/presentationml/2006/main">
  <p:tag name="DVSHAPEID" val="LDS5vLrw9vktWJBgmmlUg3"/>
</p:tagLst>
</file>

<file path=ppt/tags/tag9.xml><?xml version="1.0" encoding="utf-8"?>
<p:tagLst xmlns:a="http://schemas.openxmlformats.org/drawingml/2006/main" xmlns:r="http://schemas.openxmlformats.org/officeDocument/2006/relationships" xmlns:p="http://schemas.openxmlformats.org/presentationml/2006/main">
  <p:tag name="DVSHAPEID" val="Liet156PmiAu1D83Hq5Mc1"/>
</p:tagLst>
</file>

<file path=ppt/theme/theme1.xml><?xml version="1.0" encoding="utf-8"?>
<a:theme xmlns:a="http://schemas.openxmlformats.org/drawingml/2006/main" name="1_CASA">
  <a:themeElements>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DA3D6F334C1AA408A80486D71036560" ma:contentTypeVersion="33" ma:contentTypeDescription="Create a new document." ma:contentTypeScope="" ma:versionID="b90b3270fb110892219ead1c5df10c97">
  <xsd:schema xmlns:xsd="http://www.w3.org/2001/XMLSchema" xmlns:xs="http://www.w3.org/2001/XMLSchema" xmlns:p="http://schemas.microsoft.com/office/2006/metadata/properties" xmlns:ns2="6f45ebe1-19a7-4ef8-a5a4-afb4295ca2e2" xmlns:ns3="9d8807c4-7637-41f1-b738-fb31966e1785" targetNamespace="http://schemas.microsoft.com/office/2006/metadata/properties" ma:root="true" ma:fieldsID="b0987d365d55d0e029734d2304eaf559" ns2:_="" ns3:_="">
    <xsd:import namespace="6f45ebe1-19a7-4ef8-a5a4-afb4295ca2e2"/>
    <xsd:import namespace="9d8807c4-7637-41f1-b738-fb31966e178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element ref="ns2:Teams_Channel_Section_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45ebe1-19a7-4ef8-a5a4-afb4295ca2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NotebookType" ma:index="20" nillable="true" ma:displayName="Notebook Type" ma:internalName="NotebookType">
      <xsd:simpleType>
        <xsd:restriction base="dms:Text"/>
      </xsd:simpleType>
    </xsd:element>
    <xsd:element name="FolderType" ma:index="21" nillable="true" ma:displayName="Folder Type" ma:internalName="FolderType">
      <xsd:simpleType>
        <xsd:restriction base="dms:Text"/>
      </xsd:simpleType>
    </xsd:element>
    <xsd:element name="CultureName" ma:index="22" nillable="true" ma:displayName="Culture Name" ma:internalName="CultureName">
      <xsd:simpleType>
        <xsd:restriction base="dms:Text"/>
      </xsd:simpleType>
    </xsd:element>
    <xsd:element name="AppVersion" ma:index="23" nillable="true" ma:displayName="App Version" ma:internalName="AppVersion">
      <xsd:simpleType>
        <xsd:restriction base="dms:Text"/>
      </xsd:simpleType>
    </xsd:element>
    <xsd:element name="TeamsChannelId" ma:index="24" nillable="true" ma:displayName="Teams Channel Id" ma:internalName="TeamsChannelId">
      <xsd:simpleType>
        <xsd:restriction base="dms:Text"/>
      </xsd:simpleType>
    </xsd:element>
    <xsd:element name="Owner" ma:index="2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6" nillable="true" ma:displayName="Math Settings" ma:internalName="Math_Settings">
      <xsd:simpleType>
        <xsd:restriction base="dms:Text"/>
      </xsd:simpleType>
    </xsd:element>
    <xsd:element name="DefaultSectionNames" ma:index="27" nillable="true" ma:displayName="Default Section Names" ma:internalName="DefaultSectionNames">
      <xsd:simpleType>
        <xsd:restriction base="dms:Note">
          <xsd:maxLength value="255"/>
        </xsd:restriction>
      </xsd:simpleType>
    </xsd:element>
    <xsd:element name="Templates" ma:index="28" nillable="true" ma:displayName="Templates" ma:internalName="Templates">
      <xsd:simpleType>
        <xsd:restriction base="dms:Note">
          <xsd:maxLength value="255"/>
        </xsd:restriction>
      </xsd:simpleType>
    </xsd:element>
    <xsd:element name="Leaders" ma:index="29"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30"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31"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2" nillable="true" ma:displayName="Distribution Groups" ma:internalName="Distribution_Groups">
      <xsd:simpleType>
        <xsd:restriction base="dms:Note">
          <xsd:maxLength value="255"/>
        </xsd:restriction>
      </xsd:simpleType>
    </xsd:element>
    <xsd:element name="LMS_Mappings" ma:index="33" nillable="true" ma:displayName="LMS Mappings" ma:internalName="LMS_Mappings">
      <xsd:simpleType>
        <xsd:restriction base="dms:Note">
          <xsd:maxLength value="255"/>
        </xsd:restriction>
      </xsd:simpleType>
    </xsd:element>
    <xsd:element name="Invited_Leaders" ma:index="34" nillable="true" ma:displayName="Invited Leaders" ma:internalName="Invited_Leaders">
      <xsd:simpleType>
        <xsd:restriction base="dms:Note">
          <xsd:maxLength value="255"/>
        </xsd:restriction>
      </xsd:simpleType>
    </xsd:element>
    <xsd:element name="Invited_Members" ma:index="35" nillable="true" ma:displayName="Invited Members" ma:internalName="Invited_Members">
      <xsd:simpleType>
        <xsd:restriction base="dms:Note">
          <xsd:maxLength value="255"/>
        </xsd:restriction>
      </xsd:simpleType>
    </xsd:element>
    <xsd:element name="Self_Registration_Enabled" ma:index="36" nillable="true" ma:displayName="Self Registration Enabled" ma:internalName="Self_Registration_Enabled">
      <xsd:simpleType>
        <xsd:restriction base="dms:Boolean"/>
      </xsd:simpleType>
    </xsd:element>
    <xsd:element name="Has_Leaders_Only_SectionGroup" ma:index="37" nillable="true" ma:displayName="Has Leaders Only SectionGroup" ma:internalName="Has_Leaders_Only_SectionGroup">
      <xsd:simpleType>
        <xsd:restriction base="dms:Boolean"/>
      </xsd:simpleType>
    </xsd:element>
    <xsd:element name="Is_Collaboration_Space_Locked" ma:index="38" nillable="true" ma:displayName="Is Collaboration Space Locked" ma:internalName="Is_Collaboration_Space_Locked">
      <xsd:simpleType>
        <xsd:restriction base="dms:Boolean"/>
      </xsd:simpleType>
    </xsd:element>
    <xsd:element name="IsNotebookLocked" ma:index="39" nillable="true" ma:displayName="Is Notebook Locked" ma:internalName="IsNotebookLocked">
      <xsd:simpleType>
        <xsd:restriction base="dms:Boolean"/>
      </xsd:simpleType>
    </xsd:element>
    <xsd:element name="Teams_Channel_Section_Location" ma:index="40" nillable="true" ma:displayName="Teams Channel Section Location" ma:internalName="Teams_Channel_Section_Loca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8807c4-7637-41f1-b738-fb31966e17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efaultSectionNames xmlns="6f45ebe1-19a7-4ef8-a5a4-afb4295ca2e2" xsi:nil="true"/>
    <Is_Collaboration_Space_Locked xmlns="6f45ebe1-19a7-4ef8-a5a4-afb4295ca2e2" xsi:nil="true"/>
    <AppVersion xmlns="6f45ebe1-19a7-4ef8-a5a4-afb4295ca2e2" xsi:nil="true"/>
    <TeamsChannelId xmlns="6f45ebe1-19a7-4ef8-a5a4-afb4295ca2e2" xsi:nil="true"/>
    <Distribution_Groups xmlns="6f45ebe1-19a7-4ef8-a5a4-afb4295ca2e2" xsi:nil="true"/>
    <Templates xmlns="6f45ebe1-19a7-4ef8-a5a4-afb4295ca2e2" xsi:nil="true"/>
    <Teams_Channel_Section_Location xmlns="6f45ebe1-19a7-4ef8-a5a4-afb4295ca2e2" xsi:nil="true"/>
    <Invited_Leaders xmlns="6f45ebe1-19a7-4ef8-a5a4-afb4295ca2e2" xsi:nil="true"/>
    <NotebookType xmlns="6f45ebe1-19a7-4ef8-a5a4-afb4295ca2e2" xsi:nil="true"/>
    <Members xmlns="6f45ebe1-19a7-4ef8-a5a4-afb4295ca2e2">
      <UserInfo>
        <DisplayName/>
        <AccountId xsi:nil="true"/>
        <AccountType/>
      </UserInfo>
    </Members>
    <Invited_Members xmlns="6f45ebe1-19a7-4ef8-a5a4-afb4295ca2e2" xsi:nil="true"/>
    <LMS_Mappings xmlns="6f45ebe1-19a7-4ef8-a5a4-afb4295ca2e2" xsi:nil="true"/>
    <IsNotebookLocked xmlns="6f45ebe1-19a7-4ef8-a5a4-afb4295ca2e2" xsi:nil="true"/>
    <FolderType xmlns="6f45ebe1-19a7-4ef8-a5a4-afb4295ca2e2" xsi:nil="true"/>
    <CultureName xmlns="6f45ebe1-19a7-4ef8-a5a4-afb4295ca2e2" xsi:nil="true"/>
    <Owner xmlns="6f45ebe1-19a7-4ef8-a5a4-afb4295ca2e2">
      <UserInfo>
        <DisplayName/>
        <AccountId xsi:nil="true"/>
        <AccountType/>
      </UserInfo>
    </Owner>
    <Leaders xmlns="6f45ebe1-19a7-4ef8-a5a4-afb4295ca2e2">
      <UserInfo>
        <DisplayName/>
        <AccountId xsi:nil="true"/>
        <AccountType/>
      </UserInfo>
    </Leaders>
    <Math_Settings xmlns="6f45ebe1-19a7-4ef8-a5a4-afb4295ca2e2" xsi:nil="true"/>
    <Has_Leaders_Only_SectionGroup xmlns="6f45ebe1-19a7-4ef8-a5a4-afb4295ca2e2" xsi:nil="true"/>
    <Member_Groups xmlns="6f45ebe1-19a7-4ef8-a5a4-afb4295ca2e2">
      <UserInfo>
        <DisplayName/>
        <AccountId xsi:nil="true"/>
        <AccountType/>
      </UserInfo>
    </Member_Groups>
    <Self_Registration_Enabled xmlns="6f45ebe1-19a7-4ef8-a5a4-afb4295ca2e2" xsi:nil="true"/>
  </documentManagement>
</p:properties>
</file>

<file path=customXml/itemProps1.xml><?xml version="1.0" encoding="utf-8"?>
<ds:datastoreItem xmlns:ds="http://schemas.openxmlformats.org/officeDocument/2006/customXml" ds:itemID="{B1018605-B4C6-45E1-A68F-F1B9BB02F033}">
  <ds:schemaRefs>
    <ds:schemaRef ds:uri="http://schemas.microsoft.com/sharepoint/v3/contenttype/forms"/>
  </ds:schemaRefs>
</ds:datastoreItem>
</file>

<file path=customXml/itemProps2.xml><?xml version="1.0" encoding="utf-8"?>
<ds:datastoreItem xmlns:ds="http://schemas.openxmlformats.org/officeDocument/2006/customXml" ds:itemID="{99A9938A-EF81-4854-B8AE-5F1C9945A4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45ebe1-19a7-4ef8-a5a4-afb4295ca2e2"/>
    <ds:schemaRef ds:uri="9d8807c4-7637-41f1-b738-fb31966e17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B6A91DB-11F5-4ADD-A74D-5A7F6E52F93B}">
  <ds:schemaRefs>
    <ds:schemaRef ds:uri="http://schemas.microsoft.com/office/infopath/2007/PartnerControls"/>
    <ds:schemaRef ds:uri="6f45ebe1-19a7-4ef8-a5a4-afb4295ca2e2"/>
    <ds:schemaRef ds:uri="http://schemas.microsoft.com/office/2006/documentManagement/types"/>
    <ds:schemaRef ds:uri="http://purl.org/dc/dcmitype/"/>
    <ds:schemaRef ds:uri="http://www.w3.org/XML/1998/namespace"/>
    <ds:schemaRef ds:uri="http://purl.org/dc/terms/"/>
    <ds:schemaRef ds:uri="9d8807c4-7637-41f1-b738-fb31966e1785"/>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14380</TotalTime>
  <Words>1847</Words>
  <Application>Microsoft Macintosh PowerPoint</Application>
  <PresentationFormat>全屏显示(4:3)</PresentationFormat>
  <Paragraphs>489</Paragraphs>
  <Slides>44</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Microsoft YaHei</vt:lpstr>
      <vt:lpstr>Lexend Deca</vt:lpstr>
      <vt:lpstr>Arial</vt:lpstr>
      <vt:lpstr>Calibri</vt:lpstr>
      <vt:lpstr>Cambria</vt:lpstr>
      <vt:lpstr>Century Gothic</vt:lpstr>
      <vt:lpstr>Helvetica Neue</vt:lpstr>
      <vt:lpstr>Wingdings</vt:lpstr>
      <vt:lpstr>1_CASA</vt:lpstr>
      <vt:lpstr>To What Extant Does Land Use Impact on  E-food Desert Index in London?</vt:lpstr>
      <vt:lpstr>Introduction</vt:lpstr>
      <vt:lpstr>1. Data Selection </vt:lpstr>
      <vt:lpstr>Background</vt:lpstr>
      <vt:lpstr>PowerPoint 演示文稿</vt:lpstr>
      <vt:lpstr>Basic description of land use data</vt:lpstr>
      <vt:lpstr>PowerPoint 演示文稿</vt:lpstr>
      <vt:lpstr>Independent &amp; Dependent Variables</vt:lpstr>
      <vt:lpstr>PowerPoint 演示文稿</vt:lpstr>
      <vt:lpstr>Data Source</vt:lpstr>
      <vt:lpstr>2. Exploring Data</vt:lpstr>
      <vt:lpstr>Descriptive statistics</vt:lpstr>
      <vt:lpstr>PowerPoint 演示文稿</vt:lpstr>
      <vt:lpstr>Descriptive statistics</vt:lpstr>
      <vt:lpstr>Descriptive statistics</vt:lpstr>
      <vt:lpstr>Descriptive statistics</vt:lpstr>
      <vt:lpstr>Descriptive statistics</vt:lpstr>
      <vt:lpstr>Descriptive statistics</vt:lpstr>
      <vt:lpstr>Descriptive statistics</vt:lpstr>
      <vt:lpstr>Summary of key fields</vt:lpstr>
      <vt:lpstr>3. Modelling Analysis</vt:lpstr>
      <vt:lpstr>Building Model Process</vt:lpstr>
      <vt:lpstr>Variable Selection</vt:lpstr>
      <vt:lpstr>Variable Selection</vt:lpstr>
      <vt:lpstr>Variable Selection</vt:lpstr>
      <vt:lpstr>Variable Selection</vt:lpstr>
      <vt:lpstr>Variable Selection</vt:lpstr>
      <vt:lpstr>Variable Selection</vt:lpstr>
      <vt:lpstr>Build and Fit Model</vt:lpstr>
      <vt:lpstr>Build and Fit Model</vt:lpstr>
      <vt:lpstr>Interpret the model</vt:lpstr>
      <vt:lpstr>Build and Fit Model</vt:lpstr>
      <vt:lpstr>Interpret the model</vt:lpstr>
      <vt:lpstr>Interpret the model</vt:lpstr>
      <vt:lpstr>Interpret the model</vt:lpstr>
      <vt:lpstr>Interpret the model</vt:lpstr>
      <vt:lpstr>Interpret the model</vt:lpstr>
      <vt:lpstr>Interpret the model</vt:lpstr>
      <vt:lpstr>4. Discussion</vt:lpstr>
      <vt:lpstr>Conclusion </vt:lpstr>
      <vt:lpstr>Limitation</vt:lpstr>
      <vt:lpstr>Discussion</vt:lpstr>
      <vt:lpstr>Tasks Arrangement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dc:creator>
  <cp:lastModifiedBy>Peng YouTian</cp:lastModifiedBy>
  <cp:revision>157</cp:revision>
  <dcterms:created xsi:type="dcterms:W3CDTF">2014-09-15T17:59:26Z</dcterms:created>
  <dcterms:modified xsi:type="dcterms:W3CDTF">2023-01-22T23:56:15Z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0x0101001DA3D6F334C1AA408A80486D71036560</vt:lpwstr>
  </property>
</Properties>
</file>